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omments/modernComment_126_1C6D5F23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0"/>
  </p:notesMasterIdLst>
  <p:sldIdLst>
    <p:sldId id="256" r:id="rId5"/>
    <p:sldId id="257" r:id="rId6"/>
    <p:sldId id="258" r:id="rId7"/>
    <p:sldId id="259" r:id="rId8"/>
    <p:sldId id="260" r:id="rId9"/>
    <p:sldId id="308" r:id="rId10"/>
    <p:sldId id="294" r:id="rId11"/>
    <p:sldId id="295" r:id="rId12"/>
    <p:sldId id="296" r:id="rId13"/>
    <p:sldId id="261" r:id="rId14"/>
    <p:sldId id="311" r:id="rId15"/>
    <p:sldId id="309" r:id="rId16"/>
    <p:sldId id="310" r:id="rId17"/>
    <p:sldId id="300" r:id="rId18"/>
    <p:sldId id="302" r:id="rId19"/>
    <p:sldId id="303" r:id="rId20"/>
    <p:sldId id="304" r:id="rId21"/>
    <p:sldId id="305" r:id="rId22"/>
    <p:sldId id="306" r:id="rId23"/>
    <p:sldId id="307" r:id="rId24"/>
    <p:sldId id="312" r:id="rId25"/>
    <p:sldId id="313" r:id="rId26"/>
    <p:sldId id="289" r:id="rId27"/>
    <p:sldId id="288" r:id="rId28"/>
    <p:sldId id="273" r:id="rId29"/>
    <p:sldId id="276" r:id="rId30"/>
    <p:sldId id="293" r:id="rId31"/>
    <p:sldId id="292" r:id="rId32"/>
    <p:sldId id="274" r:id="rId33"/>
    <p:sldId id="275" r:id="rId34"/>
    <p:sldId id="263" r:id="rId35"/>
    <p:sldId id="265" r:id="rId36"/>
    <p:sldId id="286" r:id="rId37"/>
    <p:sldId id="266" r:id="rId38"/>
    <p:sldId id="264" r:id="rId39"/>
    <p:sldId id="267" r:id="rId40"/>
    <p:sldId id="280" r:id="rId41"/>
    <p:sldId id="281" r:id="rId42"/>
    <p:sldId id="282" r:id="rId43"/>
    <p:sldId id="283" r:id="rId44"/>
    <p:sldId id="268" r:id="rId45"/>
    <p:sldId id="269" r:id="rId46"/>
    <p:sldId id="270" r:id="rId47"/>
    <p:sldId id="271" r:id="rId48"/>
    <p:sldId id="27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6676F853-BA14-47E1-B53B-B843A96E2A79}">
          <p14:sldIdLst>
            <p14:sldId id="256"/>
            <p14:sldId id="257"/>
            <p14:sldId id="258"/>
            <p14:sldId id="259"/>
          </p14:sldIdLst>
        </p14:section>
        <p14:section name="Problem Set up" id="{88294E19-6904-47AA-B184-F0E27FC1FB4C}">
          <p14:sldIdLst>
            <p14:sldId id="260"/>
            <p14:sldId id="308"/>
            <p14:sldId id="294"/>
            <p14:sldId id="295"/>
            <p14:sldId id="296"/>
            <p14:sldId id="261"/>
            <p14:sldId id="311"/>
            <p14:sldId id="309"/>
            <p14:sldId id="310"/>
            <p14:sldId id="300"/>
            <p14:sldId id="302"/>
            <p14:sldId id="303"/>
            <p14:sldId id="304"/>
            <p14:sldId id="305"/>
            <p14:sldId id="306"/>
            <p14:sldId id="307"/>
            <p14:sldId id="312"/>
            <p14:sldId id="313"/>
            <p14:sldId id="289"/>
            <p14:sldId id="288"/>
          </p14:sldIdLst>
        </p14:section>
        <p14:section name="Embodiment Design" id="{71B43428-6807-4AB9-8248-BB854D4EEEFF}">
          <p14:sldIdLst>
            <p14:sldId id="273"/>
            <p14:sldId id="276"/>
            <p14:sldId id="293"/>
            <p14:sldId id="292"/>
          </p14:sldIdLst>
        </p14:section>
        <p14:section name="Build Phase" id="{FF596EF2-128C-4E64-A61A-F3E9BB20605F}">
          <p14:sldIdLst>
            <p14:sldId id="274"/>
          </p14:sldIdLst>
        </p14:section>
        <p14:section name="Testing and Validation" id="{8E8EEF18-DF67-4650-A7B8-5C58F429AA84}">
          <p14:sldIdLst>
            <p14:sldId id="275"/>
          </p14:sldIdLst>
        </p14:section>
        <p14:section name="Project Management" id="{A7BEC58C-F7F8-4BD6-84CB-16BE2DA38256}">
          <p14:sldIdLst>
            <p14:sldId id="263"/>
          </p14:sldIdLst>
        </p14:section>
        <p14:section name="Summary" id="{4C300BF7-36E4-4088-9A61-FD5AD972028E}">
          <p14:sldIdLst>
            <p14:sldId id="265"/>
            <p14:sldId id="286"/>
            <p14:sldId id="266"/>
            <p14:sldId id="264"/>
          </p14:sldIdLst>
        </p14:section>
        <p14:section name="Backup Slides" id="{1B3CCD90-13A5-48D3-9111-A1677DE0799C}">
          <p14:sldIdLst>
            <p14:sldId id="267"/>
          </p14:sldIdLst>
        </p14:section>
        <p14:section name="Functional Decopmosition" id="{EDC6A04F-423C-4940-855B-FC9FE1A86332}">
          <p14:sldIdLst>
            <p14:sldId id="280"/>
            <p14:sldId id="281"/>
            <p14:sldId id="282"/>
          </p14:sldIdLst>
        </p14:section>
        <p14:section name="Concept Selection" id="{8CB161AF-49DE-4F03-B00D-781A04968C2F}">
          <p14:sldIdLst>
            <p14:sldId id="283"/>
          </p14:sldIdLst>
        </p14:section>
        <p14:section name="Detailed Math" id="{8359201E-DCC9-4570-8795-589005A4ED44}">
          <p14:sldIdLst>
            <p14:sldId id="268"/>
          </p14:sldIdLst>
        </p14:section>
        <p14:section name="Back Matter" id="{3B477371-1A9E-4F72-87A4-6BB6BC7C18B6}">
          <p14:sldIdLst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E10321-743A-6328-B5C3-084C2BD7EE6C}" name="Emily Dawson" initials="ED" userId="S::erd18b@fsu.edu::1694e4fd-79f3-4e5d-b5f8-66fe4d2e81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0BBDC"/>
    <a:srgbClr val="B7B09C"/>
    <a:srgbClr val="DBC791"/>
    <a:srgbClr val="A69C95"/>
    <a:srgbClr val="E0CC94"/>
    <a:srgbClr val="0641FA"/>
    <a:srgbClr val="323A45"/>
    <a:srgbClr val="99231D"/>
    <a:srgbClr val="061F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2EEBAF-6E81-9F73-C74F-A131A0BE1797}" v="14" dt="2022-10-07T02:01:08.655"/>
    <p1510:client id="{067F1B57-CC18-5ABD-8F7D-8FEF7F51AE5E}" v="235" dt="2022-10-11T00:32:53.207"/>
    <p1510:client id="{0E13FB89-93EB-9CF4-F63B-2BCA6AF9798B}" v="166" dt="2022-10-07T01:47:33.945"/>
    <p1510:client id="{1716FCE6-135D-4F23-936D-9C78BF81E960}" v="9" dt="2022-10-11T00:30:49.043"/>
    <p1510:client id="{1E4FE6AD-2772-4895-8B70-72BCC3A7A8A4}" v="25" dt="2022-10-11T00:43:40.958"/>
    <p1510:client id="{218D435E-73D7-43EB-92E5-E22E02E54AB0}" v="99" dt="2022-10-06T21:37:05.062"/>
    <p1510:client id="{2A2838B8-FF07-444A-8FD8-051BA600C33E}" v="183" dt="2022-10-07T00:15:55.324"/>
    <p1510:client id="{4C0206BF-AFA3-4000-A5A3-8D23BC3EF570}" v="5" dt="2022-10-06T00:31:09.384"/>
    <p1510:client id="{56A3A800-923B-48BD-A359-D2AFDDF88C7B}" v="1" dt="2022-10-07T00:23:10.695"/>
    <p1510:client id="{6620A239-D620-437F-99D8-D2927D505848}" v="8" dt="2022-10-05T18:44:58.531"/>
    <p1510:client id="{6CBFA1AF-8B72-4AC3-95D7-3290CCD89399}" v="22" dt="2022-10-07T02:28:27.674"/>
    <p1510:client id="{6D623D7A-5574-93A5-B8CD-8D079A9259DB}" v="11" dt="2022-10-06T00:23:19.534"/>
    <p1510:client id="{7A9EF400-3A37-466C-B2A3-3A6F8842293E}" v="10" dt="2022-10-05T19:53:18.683"/>
    <p1510:client id="{83ECCB39-2488-4B11-8900-004459DD4076}" v="87" dt="2022-10-06T18:49:21.711"/>
    <p1510:client id="{8ACA0971-EAFE-4AFE-AD25-232523BF1B5B}" v="3" dt="2022-10-05T23:28:11.239"/>
    <p1510:client id="{937DC407-5507-4D0F-84BF-7F2FC2986F1C}" v="22" dt="2022-10-06T00:22:14.845"/>
    <p1510:client id="{9711EE92-72EA-4464-B7C2-C352280A1065}" v="276" dt="2022-10-07T01:06:41.563"/>
    <p1510:client id="{9AA4A820-8092-4BEE-8EF1-F4A9E9813344}" v="14" dt="2022-10-06T20:00:06.552"/>
    <p1510:client id="{9BE3DDAD-3D7F-4669-90A2-D412D4BDA732}" v="108" dt="2022-10-06T21:30:32.945"/>
    <p1510:client id="{9BF99C8B-B8F9-405C-8D44-C5414457FCD6}" v="35" dt="2022-10-11T00:15:41.469"/>
    <p1510:client id="{ABAE8425-7E5D-4D9B-A52A-D03A665470C3}" v="75" dt="2022-10-06T23:11:39.053"/>
    <p1510:client id="{B276EDC2-63D7-43DE-A88C-CB525536413A}" v="50" dt="2022-10-07T01:45:54.764"/>
    <p1510:client id="{B5F92A7C-4EE8-4BCD-B21C-08880DE3DCFC}" v="391" dt="2022-10-06T23:50:29.077"/>
    <p1510:client id="{B70A8D02-7A3B-464B-B992-58A7D255D495}" v="7" dt="2022-10-06T21:29:30.178"/>
    <p1510:client id="{B71425F6-9C74-4F90-9BA9-F9BC666E4BB2}" v="5" dt="2022-10-06T00:25:43.993"/>
    <p1510:client id="{B9525DDB-57C5-4CFE-916C-CC81F2CAB539}" v="1071" dt="2022-10-06T02:18:37.563"/>
    <p1510:client id="{C2992CE1-31B3-4EEC-811E-DE54E4F378FE}" v="11" dt="2022-10-06T00:22:25.842"/>
    <p1510:client id="{CFAAA09F-B825-D8A8-DC00-543A7A0ED689}" v="214" dt="2022-10-07T01:27:02.347"/>
    <p1510:client id="{D64A6DE0-EBA7-4015-8E27-7C0FEA74B4A6}" v="174" dt="2022-10-11T00:04:44.851"/>
    <p1510:client id="{DB52F66C-7BBD-4B78-A2D8-950DD3ADC6EE}" v="3" dt="2022-10-11T01:05:43.003"/>
    <p1510:client id="{E53E4EFB-B40E-4A42-B162-27023580F35B}" v="46" dt="2022-10-06T01:11:26.003"/>
    <p1510:client id="{F78B1BB8-BB8A-4A6D-B52D-96AD49F0B346}" v="15" dt="2022-10-11T01:05:07.3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 snapToGrid="0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omments/modernComment_126_1C6D5F2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5905CFC-FF29-4FF0-8055-A79D1599FBEB}" authorId="{9AE10321-743A-6328-B5C3-084C2BD7EE6C}" status="resolved" created="2022-10-05T00:33:02.98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76929827" sldId="294"/>
      <ac:spMk id="2" creationId="{7BF8EA16-E733-E2AB-A750-7D4A783ED807}"/>
    </ac:deMkLst>
    <p188:replyLst>
      <p188:reply id="{E634E7DE-31A7-408B-BE9F-A165DA31567C}" authorId="{9AE10321-743A-6328-B5C3-084C2BD7EE6C}" created="2022-10-05T00:35:28.220">
        <p188:txBody>
          <a:bodyPr/>
          <a:lstStyle/>
          <a:p>
            <a:r>
              <a:rPr lang="en-US"/>
              <a:t>or the icons could remain grey and the blocks at the top get fun colors?</a:t>
            </a:r>
          </a:p>
        </p188:txBody>
      </p188:reply>
    </p188:replyLst>
    <p188:txBody>
      <a:bodyPr/>
      <a:lstStyle/>
      <a:p>
        <a:r>
          <a:rPr lang="en-US"/>
          <a:t>not sure what color to make the icons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99CF9B-12CD-4B40-81B4-5BAC35581086}" type="doc">
      <dgm:prSet loTypeId="urn:microsoft.com/office/officeart/2005/8/layout/hierarchy6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6C25FAB-05D9-473B-BD8D-4E5B8E36939A}">
      <dgm:prSet phldrT="[Text]"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Exploration System</a:t>
          </a:r>
          <a:endParaRPr lang="en-US" b="1"/>
        </a:p>
      </dgm:t>
    </dgm:pt>
    <dgm:pt modelId="{9BD4F2E8-ED09-44C6-9C57-9E5A83286068}" type="parTrans" cxnId="{AA83FF6B-4656-4D95-8F15-24773E751CEE}">
      <dgm:prSet/>
      <dgm:spPr/>
      <dgm:t>
        <a:bodyPr/>
        <a:lstStyle/>
        <a:p>
          <a:endParaRPr lang="en-US"/>
        </a:p>
      </dgm:t>
    </dgm:pt>
    <dgm:pt modelId="{4AE1930D-4ABF-4FF2-9D04-55D25F8BACD0}" type="sibTrans" cxnId="{AA83FF6B-4656-4D95-8F15-24773E751CEE}">
      <dgm:prSet/>
      <dgm:spPr/>
      <dgm:t>
        <a:bodyPr/>
        <a:lstStyle/>
        <a:p>
          <a:endParaRPr lang="en-US"/>
        </a:p>
      </dgm:t>
    </dgm:pt>
    <dgm:pt modelId="{997362E4-982C-4FFD-AFF8-FE093B57D17A}">
      <dgm:prSet phldrT="[Text]"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Structural Support</a:t>
          </a:r>
          <a:endParaRPr lang="en-US" b="1"/>
        </a:p>
      </dgm:t>
    </dgm:pt>
    <dgm:pt modelId="{B8A281A2-9D29-4862-9311-FCC24368D5B5}" type="parTrans" cxnId="{27B0F112-0090-498C-AA6C-759C098DB744}">
      <dgm:prSet/>
      <dgm:spPr/>
      <dgm:t>
        <a:bodyPr/>
        <a:lstStyle/>
        <a:p>
          <a:endParaRPr lang="en-US"/>
        </a:p>
      </dgm:t>
    </dgm:pt>
    <dgm:pt modelId="{2A70157E-6705-438B-8B8B-135BC02326D2}" type="sibTrans" cxnId="{27B0F112-0090-498C-AA6C-759C098DB744}">
      <dgm:prSet/>
      <dgm:spPr/>
      <dgm:t>
        <a:bodyPr/>
        <a:lstStyle/>
        <a:p>
          <a:endParaRPr lang="en-US"/>
        </a:p>
      </dgm:t>
    </dgm:pt>
    <dgm:pt modelId="{252BA5D2-6BC8-405E-A83C-BA7E8CEFD5A0}">
      <dgm:prSet phldrT="[Text]" phldr="0"/>
      <dgm:spPr/>
      <dgm:t>
        <a:bodyPr/>
        <a:lstStyle/>
        <a:p>
          <a:r>
            <a:rPr lang="en-US" b="1">
              <a:latin typeface="Calibri Light" panose="020F0302020204030204"/>
            </a:rPr>
            <a:t>Mobility Mechanism</a:t>
          </a:r>
          <a:endParaRPr lang="en-US" b="1"/>
        </a:p>
      </dgm:t>
    </dgm:pt>
    <dgm:pt modelId="{6D71437A-F02C-41E3-8753-DE20599D306F}" type="parTrans" cxnId="{4888DD25-0183-4B48-8007-5B1033214426}">
      <dgm:prSet/>
      <dgm:spPr/>
      <dgm:t>
        <a:bodyPr/>
        <a:lstStyle/>
        <a:p>
          <a:endParaRPr lang="en-US"/>
        </a:p>
      </dgm:t>
    </dgm:pt>
    <dgm:pt modelId="{9BB733FD-295C-4951-BF82-2C583F6C91F3}" type="sibTrans" cxnId="{4888DD25-0183-4B48-8007-5B1033214426}">
      <dgm:prSet/>
      <dgm:spPr/>
      <dgm:t>
        <a:bodyPr/>
        <a:lstStyle/>
        <a:p>
          <a:endParaRPr lang="en-US"/>
        </a:p>
      </dgm:t>
    </dgm:pt>
    <dgm:pt modelId="{2F1554B9-DDBF-4758-AF37-76B6FE36DA33}">
      <dgm:prSet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Power Systems</a:t>
          </a:r>
        </a:p>
      </dgm:t>
    </dgm:pt>
    <dgm:pt modelId="{8A10E4C0-CC4D-4E97-BAE9-AF09ED1D5C4B}" type="parTrans" cxnId="{30F7884D-E1FF-406B-9EA1-CED9558716B4}">
      <dgm:prSet/>
      <dgm:spPr/>
      <dgm:t>
        <a:bodyPr/>
        <a:lstStyle/>
        <a:p>
          <a:endParaRPr lang="en-US"/>
        </a:p>
      </dgm:t>
    </dgm:pt>
    <dgm:pt modelId="{27A9AAD0-D074-48D5-AFCB-B16486272E31}" type="sibTrans" cxnId="{30F7884D-E1FF-406B-9EA1-CED9558716B4}">
      <dgm:prSet/>
      <dgm:spPr/>
      <dgm:t>
        <a:bodyPr/>
        <a:lstStyle/>
        <a:p>
          <a:endParaRPr lang="en-US"/>
        </a:p>
      </dgm:t>
    </dgm:pt>
    <dgm:pt modelId="{8F624A23-A64A-47CA-B416-58F37401EFB2}">
      <dgm:prSet phldr="0"/>
      <dgm:spPr/>
      <dgm:t>
        <a:bodyPr/>
        <a:lstStyle/>
        <a:p>
          <a:r>
            <a:rPr lang="en-US" b="1">
              <a:latin typeface="Calibri Light" panose="020F0302020204030204"/>
            </a:rPr>
            <a:t>Avionics</a:t>
          </a:r>
        </a:p>
      </dgm:t>
    </dgm:pt>
    <dgm:pt modelId="{0AEEB469-5678-4348-8AC1-A8D04B3D1F14}" type="parTrans" cxnId="{E821435D-EBDE-4648-9C66-C1B8E22701AE}">
      <dgm:prSet/>
      <dgm:spPr/>
      <dgm:t>
        <a:bodyPr/>
        <a:lstStyle/>
        <a:p>
          <a:endParaRPr lang="en-US"/>
        </a:p>
      </dgm:t>
    </dgm:pt>
    <dgm:pt modelId="{BFC6BF58-4D04-4D4F-8E70-CC5E897B85D3}" type="sibTrans" cxnId="{E821435D-EBDE-4648-9C66-C1B8E22701AE}">
      <dgm:prSet/>
      <dgm:spPr/>
      <dgm:t>
        <a:bodyPr/>
        <a:lstStyle/>
        <a:p>
          <a:endParaRPr lang="en-US"/>
        </a:p>
      </dgm:t>
    </dgm:pt>
    <dgm:pt modelId="{018A5BAF-6B1F-4F82-AC28-3E747B14D434}">
      <dgm:prSet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Guidance, Navigation, and Control</a:t>
          </a:r>
        </a:p>
      </dgm:t>
    </dgm:pt>
    <dgm:pt modelId="{9BA13CB6-4181-4EFD-9841-3F08C593B512}" type="parTrans" cxnId="{4B09A20A-F616-4C70-9B1A-4CB0B41BBC92}">
      <dgm:prSet/>
      <dgm:spPr/>
      <dgm:t>
        <a:bodyPr/>
        <a:lstStyle/>
        <a:p>
          <a:endParaRPr lang="en-US"/>
        </a:p>
      </dgm:t>
    </dgm:pt>
    <dgm:pt modelId="{83672AAC-B106-4E01-8188-7F273FC08E88}" type="sibTrans" cxnId="{4B09A20A-F616-4C70-9B1A-4CB0B41BBC92}">
      <dgm:prSet/>
      <dgm:spPr/>
      <dgm:t>
        <a:bodyPr/>
        <a:lstStyle/>
        <a:p>
          <a:endParaRPr lang="en-US"/>
        </a:p>
      </dgm:t>
    </dgm:pt>
    <dgm:pt modelId="{5B2D7B8F-0948-42E7-B54D-3E4106A4ACD9}">
      <dgm:prSet phldr="0"/>
      <dgm:spPr/>
      <dgm:t>
        <a:bodyPr/>
        <a:lstStyle/>
        <a:p>
          <a:pPr rtl="0"/>
          <a:r>
            <a:rPr lang="en-US"/>
            <a:t>Thermal Management</a:t>
          </a:r>
        </a:p>
      </dgm:t>
    </dgm:pt>
    <dgm:pt modelId="{5431920A-AE97-492E-AB83-076290204970}" type="parTrans" cxnId="{8851DE2B-C95C-42C4-BA03-E340363D0400}">
      <dgm:prSet/>
      <dgm:spPr/>
      <dgm:t>
        <a:bodyPr/>
        <a:lstStyle/>
        <a:p>
          <a:endParaRPr lang="en-US"/>
        </a:p>
      </dgm:t>
    </dgm:pt>
    <dgm:pt modelId="{A5111CF8-FB3D-46C1-AA5C-5F343B626A3C}" type="sibTrans" cxnId="{8851DE2B-C95C-42C4-BA03-E340363D0400}">
      <dgm:prSet/>
      <dgm:spPr/>
      <dgm:t>
        <a:bodyPr/>
        <a:lstStyle/>
        <a:p>
          <a:endParaRPr lang="en-US"/>
        </a:p>
      </dgm:t>
    </dgm:pt>
    <dgm:pt modelId="{7FFC81A1-2F08-409D-96DF-EFB210B92901}" type="pres">
      <dgm:prSet presAssocID="{CF99CF9B-12CD-4B40-81B4-5BAC3558108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EFEF721-CA77-4D0B-B85E-A5AA34B01056}" type="pres">
      <dgm:prSet presAssocID="{CF99CF9B-12CD-4B40-81B4-5BAC35581086}" presName="hierFlow" presStyleCnt="0"/>
      <dgm:spPr/>
    </dgm:pt>
    <dgm:pt modelId="{00B18E27-D051-4AF0-98BC-8C8EEE0D7586}" type="pres">
      <dgm:prSet presAssocID="{CF99CF9B-12CD-4B40-81B4-5BAC3558108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4FBDC59-3EA0-4C93-9770-C20D6A085592}" type="pres">
      <dgm:prSet presAssocID="{B6C25FAB-05D9-473B-BD8D-4E5B8E36939A}" presName="Name14" presStyleCnt="0"/>
      <dgm:spPr/>
    </dgm:pt>
    <dgm:pt modelId="{A0724BDE-274A-493A-A707-A45B721C9035}" type="pres">
      <dgm:prSet presAssocID="{B6C25FAB-05D9-473B-BD8D-4E5B8E36939A}" presName="level1Shape" presStyleLbl="node0" presStyleIdx="0" presStyleCnt="1">
        <dgm:presLayoutVars>
          <dgm:chPref val="3"/>
        </dgm:presLayoutVars>
      </dgm:prSet>
      <dgm:spPr>
        <a:solidFill>
          <a:srgbClr val="404040"/>
        </a:solidFill>
      </dgm:spPr>
    </dgm:pt>
    <dgm:pt modelId="{07BB57CE-48B7-451D-BA48-6048F83BC0D7}" type="pres">
      <dgm:prSet presAssocID="{B6C25FAB-05D9-473B-BD8D-4E5B8E36939A}" presName="hierChild2" presStyleCnt="0"/>
      <dgm:spPr/>
    </dgm:pt>
    <dgm:pt modelId="{05F6CF0C-86F7-4521-B0D1-CC586C0C458A}" type="pres">
      <dgm:prSet presAssocID="{B8A281A2-9D29-4862-9311-FCC24368D5B5}" presName="Name19" presStyleLbl="parChTrans1D2" presStyleIdx="0" presStyleCnt="6"/>
      <dgm:spPr/>
    </dgm:pt>
    <dgm:pt modelId="{46F5FE68-9349-4E5B-B4AB-1EE66BAD05CA}" type="pres">
      <dgm:prSet presAssocID="{997362E4-982C-4FFD-AFF8-FE093B57D17A}" presName="Name21" presStyleCnt="0"/>
      <dgm:spPr/>
    </dgm:pt>
    <dgm:pt modelId="{0E7FF371-04A0-4FB3-BEEB-57ED5A611266}" type="pres">
      <dgm:prSet presAssocID="{997362E4-982C-4FFD-AFF8-FE093B57D17A}" presName="level2Shape" presStyleLbl="node2" presStyleIdx="0" presStyleCnt="6"/>
      <dgm:spPr>
        <a:solidFill>
          <a:srgbClr val="404040"/>
        </a:solidFill>
      </dgm:spPr>
    </dgm:pt>
    <dgm:pt modelId="{5564E33F-EB2E-41ED-90F1-DB73FD0F477A}" type="pres">
      <dgm:prSet presAssocID="{997362E4-982C-4FFD-AFF8-FE093B57D17A}" presName="hierChild3" presStyleCnt="0"/>
      <dgm:spPr/>
    </dgm:pt>
    <dgm:pt modelId="{D04E09DA-6D00-47FC-9249-DA9C095A5E93}" type="pres">
      <dgm:prSet presAssocID="{6D71437A-F02C-41E3-8753-DE20599D306F}" presName="Name19" presStyleLbl="parChTrans1D2" presStyleIdx="1" presStyleCnt="6"/>
      <dgm:spPr/>
    </dgm:pt>
    <dgm:pt modelId="{780C2BC5-059C-4F5F-B64E-A8666C4BCFE4}" type="pres">
      <dgm:prSet presAssocID="{252BA5D2-6BC8-405E-A83C-BA7E8CEFD5A0}" presName="Name21" presStyleCnt="0"/>
      <dgm:spPr/>
    </dgm:pt>
    <dgm:pt modelId="{6E1E7768-CE1F-4D48-B015-F3E393364770}" type="pres">
      <dgm:prSet presAssocID="{252BA5D2-6BC8-405E-A83C-BA7E8CEFD5A0}" presName="level2Shape" presStyleLbl="node2" presStyleIdx="1" presStyleCnt="6"/>
      <dgm:spPr>
        <a:solidFill>
          <a:srgbClr val="404040"/>
        </a:solidFill>
      </dgm:spPr>
    </dgm:pt>
    <dgm:pt modelId="{24C82BFC-8D7D-4434-BE24-700DB9D89D62}" type="pres">
      <dgm:prSet presAssocID="{252BA5D2-6BC8-405E-A83C-BA7E8CEFD5A0}" presName="hierChild3" presStyleCnt="0"/>
      <dgm:spPr/>
    </dgm:pt>
    <dgm:pt modelId="{7C073D1B-2D8F-4757-9A16-DDDB9F245E40}" type="pres">
      <dgm:prSet presAssocID="{8A10E4C0-CC4D-4E97-BAE9-AF09ED1D5C4B}" presName="Name19" presStyleLbl="parChTrans1D2" presStyleIdx="2" presStyleCnt="6"/>
      <dgm:spPr/>
    </dgm:pt>
    <dgm:pt modelId="{2D14D970-810F-43AC-8EDB-198C671F57B3}" type="pres">
      <dgm:prSet presAssocID="{2F1554B9-DDBF-4758-AF37-76B6FE36DA33}" presName="Name21" presStyleCnt="0"/>
      <dgm:spPr/>
    </dgm:pt>
    <dgm:pt modelId="{6D98DC30-4ABE-4874-A784-4ED01DC76C23}" type="pres">
      <dgm:prSet presAssocID="{2F1554B9-DDBF-4758-AF37-76B6FE36DA33}" presName="level2Shape" presStyleLbl="node2" presStyleIdx="2" presStyleCnt="6"/>
      <dgm:spPr>
        <a:solidFill>
          <a:srgbClr val="404040"/>
        </a:solidFill>
      </dgm:spPr>
    </dgm:pt>
    <dgm:pt modelId="{1D942D55-6C66-4E00-B2D3-D3365A0B442B}" type="pres">
      <dgm:prSet presAssocID="{2F1554B9-DDBF-4758-AF37-76B6FE36DA33}" presName="hierChild3" presStyleCnt="0"/>
      <dgm:spPr/>
    </dgm:pt>
    <dgm:pt modelId="{FEB3A754-45AB-4FCE-BB7D-55BA887762D5}" type="pres">
      <dgm:prSet presAssocID="{5431920A-AE97-492E-AB83-076290204970}" presName="Name19" presStyleLbl="parChTrans1D2" presStyleIdx="3" presStyleCnt="6"/>
      <dgm:spPr/>
    </dgm:pt>
    <dgm:pt modelId="{D419F12D-80EC-4921-B2E1-309B0ADE7074}" type="pres">
      <dgm:prSet presAssocID="{5B2D7B8F-0948-42E7-B54D-3E4106A4ACD9}" presName="Name21" presStyleCnt="0"/>
      <dgm:spPr/>
    </dgm:pt>
    <dgm:pt modelId="{5A967321-6598-43DD-8122-C6EDF41B9557}" type="pres">
      <dgm:prSet presAssocID="{5B2D7B8F-0948-42E7-B54D-3E4106A4ACD9}" presName="level2Shape" presStyleLbl="node2" presStyleIdx="3" presStyleCnt="6"/>
      <dgm:spPr>
        <a:solidFill>
          <a:srgbClr val="404040"/>
        </a:solidFill>
      </dgm:spPr>
    </dgm:pt>
    <dgm:pt modelId="{A4EC8D0A-6F72-43CB-8A88-F9ADBBDD45A3}" type="pres">
      <dgm:prSet presAssocID="{5B2D7B8F-0948-42E7-B54D-3E4106A4ACD9}" presName="hierChild3" presStyleCnt="0"/>
      <dgm:spPr/>
    </dgm:pt>
    <dgm:pt modelId="{B630DFED-304F-4223-B956-7503F0FCD061}" type="pres">
      <dgm:prSet presAssocID="{0AEEB469-5678-4348-8AC1-A8D04B3D1F14}" presName="Name19" presStyleLbl="parChTrans1D2" presStyleIdx="4" presStyleCnt="6"/>
      <dgm:spPr/>
    </dgm:pt>
    <dgm:pt modelId="{0997C121-B53B-43F7-A0AD-72E95737694B}" type="pres">
      <dgm:prSet presAssocID="{8F624A23-A64A-47CA-B416-58F37401EFB2}" presName="Name21" presStyleCnt="0"/>
      <dgm:spPr/>
    </dgm:pt>
    <dgm:pt modelId="{6FFD2D94-5BAC-43BE-8A6C-DCA6BAABDC72}" type="pres">
      <dgm:prSet presAssocID="{8F624A23-A64A-47CA-B416-58F37401EFB2}" presName="level2Shape" presStyleLbl="node2" presStyleIdx="4" presStyleCnt="6"/>
      <dgm:spPr>
        <a:solidFill>
          <a:srgbClr val="404040"/>
        </a:solidFill>
      </dgm:spPr>
    </dgm:pt>
    <dgm:pt modelId="{1A6C57A9-2C8D-4CB0-AD05-A0B38C0B3FA1}" type="pres">
      <dgm:prSet presAssocID="{8F624A23-A64A-47CA-B416-58F37401EFB2}" presName="hierChild3" presStyleCnt="0"/>
      <dgm:spPr/>
    </dgm:pt>
    <dgm:pt modelId="{CC8FDB37-501C-4961-88A1-C99339B6DB54}" type="pres">
      <dgm:prSet presAssocID="{9BA13CB6-4181-4EFD-9841-3F08C593B512}" presName="Name19" presStyleLbl="parChTrans1D2" presStyleIdx="5" presStyleCnt="6"/>
      <dgm:spPr/>
    </dgm:pt>
    <dgm:pt modelId="{B82AF1F7-DC0E-4C97-8D1D-937B4B069789}" type="pres">
      <dgm:prSet presAssocID="{018A5BAF-6B1F-4F82-AC28-3E747B14D434}" presName="Name21" presStyleCnt="0"/>
      <dgm:spPr/>
    </dgm:pt>
    <dgm:pt modelId="{9B54966B-37A0-4A20-B16D-12CEDF9146A3}" type="pres">
      <dgm:prSet presAssocID="{018A5BAF-6B1F-4F82-AC28-3E747B14D434}" presName="level2Shape" presStyleLbl="node2" presStyleIdx="5" presStyleCnt="6"/>
      <dgm:spPr>
        <a:solidFill>
          <a:srgbClr val="404040"/>
        </a:solidFill>
      </dgm:spPr>
    </dgm:pt>
    <dgm:pt modelId="{308254F5-FDD7-463C-8B17-7D23640BCFFF}" type="pres">
      <dgm:prSet presAssocID="{018A5BAF-6B1F-4F82-AC28-3E747B14D434}" presName="hierChild3" presStyleCnt="0"/>
      <dgm:spPr/>
    </dgm:pt>
    <dgm:pt modelId="{58E66A0F-C8B0-4DC6-98A5-EAB64AA6B07F}" type="pres">
      <dgm:prSet presAssocID="{CF99CF9B-12CD-4B40-81B4-5BAC35581086}" presName="bgShapesFlow" presStyleCnt="0"/>
      <dgm:spPr/>
    </dgm:pt>
  </dgm:ptLst>
  <dgm:cxnLst>
    <dgm:cxn modelId="{4B09A20A-F616-4C70-9B1A-4CB0B41BBC92}" srcId="{B6C25FAB-05D9-473B-BD8D-4E5B8E36939A}" destId="{018A5BAF-6B1F-4F82-AC28-3E747B14D434}" srcOrd="5" destOrd="0" parTransId="{9BA13CB6-4181-4EFD-9841-3F08C593B512}" sibTransId="{83672AAC-B106-4E01-8188-7F273FC08E88}"/>
    <dgm:cxn modelId="{4D52A210-0B77-4282-8954-4CE5BFCB82E5}" type="presOf" srcId="{CF99CF9B-12CD-4B40-81B4-5BAC35581086}" destId="{7FFC81A1-2F08-409D-96DF-EFB210B92901}" srcOrd="0" destOrd="0" presId="urn:microsoft.com/office/officeart/2005/8/layout/hierarchy6"/>
    <dgm:cxn modelId="{27B0F112-0090-498C-AA6C-759C098DB744}" srcId="{B6C25FAB-05D9-473B-BD8D-4E5B8E36939A}" destId="{997362E4-982C-4FFD-AFF8-FE093B57D17A}" srcOrd="0" destOrd="0" parTransId="{B8A281A2-9D29-4862-9311-FCC24368D5B5}" sibTransId="{2A70157E-6705-438B-8B8B-135BC02326D2}"/>
    <dgm:cxn modelId="{6CB3C81B-DBBB-4159-861A-FDE2659AFC13}" type="presOf" srcId="{997362E4-982C-4FFD-AFF8-FE093B57D17A}" destId="{0E7FF371-04A0-4FB3-BEEB-57ED5A611266}" srcOrd="0" destOrd="0" presId="urn:microsoft.com/office/officeart/2005/8/layout/hierarchy6"/>
    <dgm:cxn modelId="{CFDF9B21-B32C-4E89-8851-951A03D357A1}" type="presOf" srcId="{6D71437A-F02C-41E3-8753-DE20599D306F}" destId="{D04E09DA-6D00-47FC-9249-DA9C095A5E93}" srcOrd="0" destOrd="0" presId="urn:microsoft.com/office/officeart/2005/8/layout/hierarchy6"/>
    <dgm:cxn modelId="{4888DD25-0183-4B48-8007-5B1033214426}" srcId="{B6C25FAB-05D9-473B-BD8D-4E5B8E36939A}" destId="{252BA5D2-6BC8-405E-A83C-BA7E8CEFD5A0}" srcOrd="1" destOrd="0" parTransId="{6D71437A-F02C-41E3-8753-DE20599D306F}" sibTransId="{9BB733FD-295C-4951-BF82-2C583F6C91F3}"/>
    <dgm:cxn modelId="{8851DE2B-C95C-42C4-BA03-E340363D0400}" srcId="{B6C25FAB-05D9-473B-BD8D-4E5B8E36939A}" destId="{5B2D7B8F-0948-42E7-B54D-3E4106A4ACD9}" srcOrd="3" destOrd="0" parTransId="{5431920A-AE97-492E-AB83-076290204970}" sibTransId="{A5111CF8-FB3D-46C1-AA5C-5F343B626A3C}"/>
    <dgm:cxn modelId="{30F7884D-E1FF-406B-9EA1-CED9558716B4}" srcId="{B6C25FAB-05D9-473B-BD8D-4E5B8E36939A}" destId="{2F1554B9-DDBF-4758-AF37-76B6FE36DA33}" srcOrd="2" destOrd="0" parTransId="{8A10E4C0-CC4D-4E97-BAE9-AF09ED1D5C4B}" sibTransId="{27A9AAD0-D074-48D5-AFCB-B16486272E31}"/>
    <dgm:cxn modelId="{E821435D-EBDE-4648-9C66-C1B8E22701AE}" srcId="{B6C25FAB-05D9-473B-BD8D-4E5B8E36939A}" destId="{8F624A23-A64A-47CA-B416-58F37401EFB2}" srcOrd="4" destOrd="0" parTransId="{0AEEB469-5678-4348-8AC1-A8D04B3D1F14}" sibTransId="{BFC6BF58-4D04-4D4F-8E70-CC5E897B85D3}"/>
    <dgm:cxn modelId="{2F14F35D-F4D7-49C2-8C7A-A6B9E5291421}" type="presOf" srcId="{5B2D7B8F-0948-42E7-B54D-3E4106A4ACD9}" destId="{5A967321-6598-43DD-8122-C6EDF41B9557}" srcOrd="0" destOrd="0" presId="urn:microsoft.com/office/officeart/2005/8/layout/hierarchy6"/>
    <dgm:cxn modelId="{AA83FF6B-4656-4D95-8F15-24773E751CEE}" srcId="{CF99CF9B-12CD-4B40-81B4-5BAC35581086}" destId="{B6C25FAB-05D9-473B-BD8D-4E5B8E36939A}" srcOrd="0" destOrd="0" parTransId="{9BD4F2E8-ED09-44C6-9C57-9E5A83286068}" sibTransId="{4AE1930D-4ABF-4FF2-9D04-55D25F8BACD0}"/>
    <dgm:cxn modelId="{DF5AEC6E-0794-45B9-B536-5A12011511A2}" type="presOf" srcId="{018A5BAF-6B1F-4F82-AC28-3E747B14D434}" destId="{9B54966B-37A0-4A20-B16D-12CEDF9146A3}" srcOrd="0" destOrd="0" presId="urn:microsoft.com/office/officeart/2005/8/layout/hierarchy6"/>
    <dgm:cxn modelId="{962F9B6F-FCFA-43F1-A66D-A8F3BAB426E8}" type="presOf" srcId="{2F1554B9-DDBF-4758-AF37-76B6FE36DA33}" destId="{6D98DC30-4ABE-4874-A784-4ED01DC76C23}" srcOrd="0" destOrd="0" presId="urn:microsoft.com/office/officeart/2005/8/layout/hierarchy6"/>
    <dgm:cxn modelId="{6A6D3170-6547-4BE3-9715-60F4AACDE959}" type="presOf" srcId="{5431920A-AE97-492E-AB83-076290204970}" destId="{FEB3A754-45AB-4FCE-BB7D-55BA887762D5}" srcOrd="0" destOrd="0" presId="urn:microsoft.com/office/officeart/2005/8/layout/hierarchy6"/>
    <dgm:cxn modelId="{3A403777-8D8B-4B08-8149-2EAD1E81363D}" type="presOf" srcId="{B6C25FAB-05D9-473B-BD8D-4E5B8E36939A}" destId="{A0724BDE-274A-493A-A707-A45B721C9035}" srcOrd="0" destOrd="0" presId="urn:microsoft.com/office/officeart/2005/8/layout/hierarchy6"/>
    <dgm:cxn modelId="{FCE1CB81-D865-43D3-A882-6BD56A27820B}" type="presOf" srcId="{0AEEB469-5678-4348-8AC1-A8D04B3D1F14}" destId="{B630DFED-304F-4223-B956-7503F0FCD061}" srcOrd="0" destOrd="0" presId="urn:microsoft.com/office/officeart/2005/8/layout/hierarchy6"/>
    <dgm:cxn modelId="{3BCC2487-32A8-40A9-849E-C31FB594BEB9}" type="presOf" srcId="{8F624A23-A64A-47CA-B416-58F37401EFB2}" destId="{6FFD2D94-5BAC-43BE-8A6C-DCA6BAABDC72}" srcOrd="0" destOrd="0" presId="urn:microsoft.com/office/officeart/2005/8/layout/hierarchy6"/>
    <dgm:cxn modelId="{1725A194-01DB-4429-A235-5DC4577E2A3A}" type="presOf" srcId="{B8A281A2-9D29-4862-9311-FCC24368D5B5}" destId="{05F6CF0C-86F7-4521-B0D1-CC586C0C458A}" srcOrd="0" destOrd="0" presId="urn:microsoft.com/office/officeart/2005/8/layout/hierarchy6"/>
    <dgm:cxn modelId="{5C0F35A0-E730-48F3-99FF-72EBA56372F4}" type="presOf" srcId="{8A10E4C0-CC4D-4E97-BAE9-AF09ED1D5C4B}" destId="{7C073D1B-2D8F-4757-9A16-DDDB9F245E40}" srcOrd="0" destOrd="0" presId="urn:microsoft.com/office/officeart/2005/8/layout/hierarchy6"/>
    <dgm:cxn modelId="{E428B6E7-20A4-4C06-BDB1-906310E6AAB2}" type="presOf" srcId="{252BA5D2-6BC8-405E-A83C-BA7E8CEFD5A0}" destId="{6E1E7768-CE1F-4D48-B015-F3E393364770}" srcOrd="0" destOrd="0" presId="urn:microsoft.com/office/officeart/2005/8/layout/hierarchy6"/>
    <dgm:cxn modelId="{A486C4F6-98F0-4753-8AD2-A043DE428F41}" type="presOf" srcId="{9BA13CB6-4181-4EFD-9841-3F08C593B512}" destId="{CC8FDB37-501C-4961-88A1-C99339B6DB54}" srcOrd="0" destOrd="0" presId="urn:microsoft.com/office/officeart/2005/8/layout/hierarchy6"/>
    <dgm:cxn modelId="{F8028FE1-4795-4D4A-825F-3C4313CD4B31}" type="presParOf" srcId="{7FFC81A1-2F08-409D-96DF-EFB210B92901}" destId="{1EFEF721-CA77-4D0B-B85E-A5AA34B01056}" srcOrd="0" destOrd="0" presId="urn:microsoft.com/office/officeart/2005/8/layout/hierarchy6"/>
    <dgm:cxn modelId="{43709C30-71F7-464C-A40F-7A55443B9B0A}" type="presParOf" srcId="{1EFEF721-CA77-4D0B-B85E-A5AA34B01056}" destId="{00B18E27-D051-4AF0-98BC-8C8EEE0D7586}" srcOrd="0" destOrd="0" presId="urn:microsoft.com/office/officeart/2005/8/layout/hierarchy6"/>
    <dgm:cxn modelId="{EEBC386B-72E6-4CC1-9F05-3FDA29DACE64}" type="presParOf" srcId="{00B18E27-D051-4AF0-98BC-8C8EEE0D7586}" destId="{B4FBDC59-3EA0-4C93-9770-C20D6A085592}" srcOrd="0" destOrd="0" presId="urn:microsoft.com/office/officeart/2005/8/layout/hierarchy6"/>
    <dgm:cxn modelId="{C22B7E6B-2BEA-40AB-A9FA-BC945A8B65A8}" type="presParOf" srcId="{B4FBDC59-3EA0-4C93-9770-C20D6A085592}" destId="{A0724BDE-274A-493A-A707-A45B721C9035}" srcOrd="0" destOrd="0" presId="urn:microsoft.com/office/officeart/2005/8/layout/hierarchy6"/>
    <dgm:cxn modelId="{9CDD9774-1746-42E9-A7F4-433743F0F6C0}" type="presParOf" srcId="{B4FBDC59-3EA0-4C93-9770-C20D6A085592}" destId="{07BB57CE-48B7-451D-BA48-6048F83BC0D7}" srcOrd="1" destOrd="0" presId="urn:microsoft.com/office/officeart/2005/8/layout/hierarchy6"/>
    <dgm:cxn modelId="{53064411-F646-44D4-AF83-BAE6E2BE9F28}" type="presParOf" srcId="{07BB57CE-48B7-451D-BA48-6048F83BC0D7}" destId="{05F6CF0C-86F7-4521-B0D1-CC586C0C458A}" srcOrd="0" destOrd="0" presId="urn:microsoft.com/office/officeart/2005/8/layout/hierarchy6"/>
    <dgm:cxn modelId="{37D53B99-C306-4976-8672-62E9598FF1E7}" type="presParOf" srcId="{07BB57CE-48B7-451D-BA48-6048F83BC0D7}" destId="{46F5FE68-9349-4E5B-B4AB-1EE66BAD05CA}" srcOrd="1" destOrd="0" presId="urn:microsoft.com/office/officeart/2005/8/layout/hierarchy6"/>
    <dgm:cxn modelId="{D15DD42F-B301-403E-B020-F74A49C20457}" type="presParOf" srcId="{46F5FE68-9349-4E5B-B4AB-1EE66BAD05CA}" destId="{0E7FF371-04A0-4FB3-BEEB-57ED5A611266}" srcOrd="0" destOrd="0" presId="urn:microsoft.com/office/officeart/2005/8/layout/hierarchy6"/>
    <dgm:cxn modelId="{40914951-F832-4825-A545-2B6A569DE531}" type="presParOf" srcId="{46F5FE68-9349-4E5B-B4AB-1EE66BAD05CA}" destId="{5564E33F-EB2E-41ED-90F1-DB73FD0F477A}" srcOrd="1" destOrd="0" presId="urn:microsoft.com/office/officeart/2005/8/layout/hierarchy6"/>
    <dgm:cxn modelId="{56324D62-64AD-4BA7-825D-534A82BAD3A7}" type="presParOf" srcId="{07BB57CE-48B7-451D-BA48-6048F83BC0D7}" destId="{D04E09DA-6D00-47FC-9249-DA9C095A5E93}" srcOrd="2" destOrd="0" presId="urn:microsoft.com/office/officeart/2005/8/layout/hierarchy6"/>
    <dgm:cxn modelId="{C9B8C9A1-8ECE-4667-A5F6-C55CFA207A84}" type="presParOf" srcId="{07BB57CE-48B7-451D-BA48-6048F83BC0D7}" destId="{780C2BC5-059C-4F5F-B64E-A8666C4BCFE4}" srcOrd="3" destOrd="0" presId="urn:microsoft.com/office/officeart/2005/8/layout/hierarchy6"/>
    <dgm:cxn modelId="{DBD41B8B-2859-437D-90E1-06A00189B85B}" type="presParOf" srcId="{780C2BC5-059C-4F5F-B64E-A8666C4BCFE4}" destId="{6E1E7768-CE1F-4D48-B015-F3E393364770}" srcOrd="0" destOrd="0" presId="urn:microsoft.com/office/officeart/2005/8/layout/hierarchy6"/>
    <dgm:cxn modelId="{D36A10EC-0039-43BC-A1FE-A787834CCA16}" type="presParOf" srcId="{780C2BC5-059C-4F5F-B64E-A8666C4BCFE4}" destId="{24C82BFC-8D7D-4434-BE24-700DB9D89D62}" srcOrd="1" destOrd="0" presId="urn:microsoft.com/office/officeart/2005/8/layout/hierarchy6"/>
    <dgm:cxn modelId="{1CD81B4F-FE4C-47D4-9521-50776A9DC45A}" type="presParOf" srcId="{07BB57CE-48B7-451D-BA48-6048F83BC0D7}" destId="{7C073D1B-2D8F-4757-9A16-DDDB9F245E40}" srcOrd="4" destOrd="0" presId="urn:microsoft.com/office/officeart/2005/8/layout/hierarchy6"/>
    <dgm:cxn modelId="{95F18EE7-996D-4DDB-9618-F265F1453623}" type="presParOf" srcId="{07BB57CE-48B7-451D-BA48-6048F83BC0D7}" destId="{2D14D970-810F-43AC-8EDB-198C671F57B3}" srcOrd="5" destOrd="0" presId="urn:microsoft.com/office/officeart/2005/8/layout/hierarchy6"/>
    <dgm:cxn modelId="{38620059-29BF-40F7-9746-93125AE8AC8F}" type="presParOf" srcId="{2D14D970-810F-43AC-8EDB-198C671F57B3}" destId="{6D98DC30-4ABE-4874-A784-4ED01DC76C23}" srcOrd="0" destOrd="0" presId="urn:microsoft.com/office/officeart/2005/8/layout/hierarchy6"/>
    <dgm:cxn modelId="{3088A7D4-26B5-4BF0-B2A5-4A18CBC211FC}" type="presParOf" srcId="{2D14D970-810F-43AC-8EDB-198C671F57B3}" destId="{1D942D55-6C66-4E00-B2D3-D3365A0B442B}" srcOrd="1" destOrd="0" presId="urn:microsoft.com/office/officeart/2005/8/layout/hierarchy6"/>
    <dgm:cxn modelId="{A21A3787-E1E2-48FF-A81F-4F6984C794FD}" type="presParOf" srcId="{07BB57CE-48B7-451D-BA48-6048F83BC0D7}" destId="{FEB3A754-45AB-4FCE-BB7D-55BA887762D5}" srcOrd="6" destOrd="0" presId="urn:microsoft.com/office/officeart/2005/8/layout/hierarchy6"/>
    <dgm:cxn modelId="{2A0526F1-95F8-4F97-A7EF-15299C20BCEA}" type="presParOf" srcId="{07BB57CE-48B7-451D-BA48-6048F83BC0D7}" destId="{D419F12D-80EC-4921-B2E1-309B0ADE7074}" srcOrd="7" destOrd="0" presId="urn:microsoft.com/office/officeart/2005/8/layout/hierarchy6"/>
    <dgm:cxn modelId="{4F8BD59A-17AC-4F9F-8814-A6B831A22CBB}" type="presParOf" srcId="{D419F12D-80EC-4921-B2E1-309B0ADE7074}" destId="{5A967321-6598-43DD-8122-C6EDF41B9557}" srcOrd="0" destOrd="0" presId="urn:microsoft.com/office/officeart/2005/8/layout/hierarchy6"/>
    <dgm:cxn modelId="{65146EF9-C495-4393-A2CC-86AEC3B3FD82}" type="presParOf" srcId="{D419F12D-80EC-4921-B2E1-309B0ADE7074}" destId="{A4EC8D0A-6F72-43CB-8A88-F9ADBBDD45A3}" srcOrd="1" destOrd="0" presId="urn:microsoft.com/office/officeart/2005/8/layout/hierarchy6"/>
    <dgm:cxn modelId="{7DAC55DC-3E9B-48A8-ABB3-87B1F82CFB8E}" type="presParOf" srcId="{07BB57CE-48B7-451D-BA48-6048F83BC0D7}" destId="{B630DFED-304F-4223-B956-7503F0FCD061}" srcOrd="8" destOrd="0" presId="urn:microsoft.com/office/officeart/2005/8/layout/hierarchy6"/>
    <dgm:cxn modelId="{A6A14213-E768-4558-BDC2-D902B4EEE129}" type="presParOf" srcId="{07BB57CE-48B7-451D-BA48-6048F83BC0D7}" destId="{0997C121-B53B-43F7-A0AD-72E95737694B}" srcOrd="9" destOrd="0" presId="urn:microsoft.com/office/officeart/2005/8/layout/hierarchy6"/>
    <dgm:cxn modelId="{BCD6EE33-425D-42E7-AC67-6AED4102035C}" type="presParOf" srcId="{0997C121-B53B-43F7-A0AD-72E95737694B}" destId="{6FFD2D94-5BAC-43BE-8A6C-DCA6BAABDC72}" srcOrd="0" destOrd="0" presId="urn:microsoft.com/office/officeart/2005/8/layout/hierarchy6"/>
    <dgm:cxn modelId="{95D11C15-710B-441B-849D-1353285399AB}" type="presParOf" srcId="{0997C121-B53B-43F7-A0AD-72E95737694B}" destId="{1A6C57A9-2C8D-4CB0-AD05-A0B38C0B3FA1}" srcOrd="1" destOrd="0" presId="urn:microsoft.com/office/officeart/2005/8/layout/hierarchy6"/>
    <dgm:cxn modelId="{1273B82D-F109-4C94-8704-88ADFF806FE7}" type="presParOf" srcId="{07BB57CE-48B7-451D-BA48-6048F83BC0D7}" destId="{CC8FDB37-501C-4961-88A1-C99339B6DB54}" srcOrd="10" destOrd="0" presId="urn:microsoft.com/office/officeart/2005/8/layout/hierarchy6"/>
    <dgm:cxn modelId="{814F3714-E201-4B7E-A0C0-F13697DE5932}" type="presParOf" srcId="{07BB57CE-48B7-451D-BA48-6048F83BC0D7}" destId="{B82AF1F7-DC0E-4C97-8D1D-937B4B069789}" srcOrd="11" destOrd="0" presId="urn:microsoft.com/office/officeart/2005/8/layout/hierarchy6"/>
    <dgm:cxn modelId="{578C30C0-D47E-4498-8AB8-36F20D9D42B1}" type="presParOf" srcId="{B82AF1F7-DC0E-4C97-8D1D-937B4B069789}" destId="{9B54966B-37A0-4A20-B16D-12CEDF9146A3}" srcOrd="0" destOrd="0" presId="urn:microsoft.com/office/officeart/2005/8/layout/hierarchy6"/>
    <dgm:cxn modelId="{913D111F-F98B-47F6-82AF-8D33A6D205E7}" type="presParOf" srcId="{B82AF1F7-DC0E-4C97-8D1D-937B4B069789}" destId="{308254F5-FDD7-463C-8B17-7D23640BCFFF}" srcOrd="1" destOrd="0" presId="urn:microsoft.com/office/officeart/2005/8/layout/hierarchy6"/>
    <dgm:cxn modelId="{BA0CC2D8-5250-4B87-AC0C-C8B19574965A}" type="presParOf" srcId="{7FFC81A1-2F08-409D-96DF-EFB210B92901}" destId="{58E66A0F-C8B0-4DC6-98A5-EAB64AA6B07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F99CF9B-12CD-4B40-81B4-5BAC35581086}" type="doc">
      <dgm:prSet loTypeId="urn:microsoft.com/office/officeart/2005/8/layout/hierarchy6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6C25FAB-05D9-473B-BD8D-4E5B8E36939A}">
      <dgm:prSet phldrT="[Text]"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Exploration System</a:t>
          </a:r>
          <a:endParaRPr lang="en-US" b="1"/>
        </a:p>
      </dgm:t>
    </dgm:pt>
    <dgm:pt modelId="{9BD4F2E8-ED09-44C6-9C57-9E5A83286068}" type="parTrans" cxnId="{AA83FF6B-4656-4D95-8F15-24773E751CEE}">
      <dgm:prSet/>
      <dgm:spPr/>
      <dgm:t>
        <a:bodyPr/>
        <a:lstStyle/>
        <a:p>
          <a:endParaRPr lang="en-US"/>
        </a:p>
      </dgm:t>
    </dgm:pt>
    <dgm:pt modelId="{4AE1930D-4ABF-4FF2-9D04-55D25F8BACD0}" type="sibTrans" cxnId="{AA83FF6B-4656-4D95-8F15-24773E751CEE}">
      <dgm:prSet/>
      <dgm:spPr/>
      <dgm:t>
        <a:bodyPr/>
        <a:lstStyle/>
        <a:p>
          <a:endParaRPr lang="en-US"/>
        </a:p>
      </dgm:t>
    </dgm:pt>
    <dgm:pt modelId="{997362E4-982C-4FFD-AFF8-FE093B57D17A}">
      <dgm:prSet phldrT="[Text]"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b="1">
              <a:latin typeface="Calibri Light" panose="020F0302020204030204"/>
            </a:rPr>
            <a:t>Structural Support</a:t>
          </a:r>
          <a:endParaRPr lang="en-US" b="1"/>
        </a:p>
      </dgm:t>
    </dgm:pt>
    <dgm:pt modelId="{B8A281A2-9D29-4862-9311-FCC24368D5B5}" type="parTrans" cxnId="{27B0F112-0090-498C-AA6C-759C098DB744}">
      <dgm:prSet/>
      <dgm:spPr/>
      <dgm:t>
        <a:bodyPr/>
        <a:lstStyle/>
        <a:p>
          <a:endParaRPr lang="en-US"/>
        </a:p>
      </dgm:t>
    </dgm:pt>
    <dgm:pt modelId="{2A70157E-6705-438B-8B8B-135BC02326D2}" type="sibTrans" cxnId="{27B0F112-0090-498C-AA6C-759C098DB744}">
      <dgm:prSet/>
      <dgm:spPr/>
      <dgm:t>
        <a:bodyPr/>
        <a:lstStyle/>
        <a:p>
          <a:endParaRPr lang="en-US"/>
        </a:p>
      </dgm:t>
    </dgm:pt>
    <dgm:pt modelId="{252BA5D2-6BC8-405E-A83C-BA7E8CEFD5A0}">
      <dgm:prSet phldrT="[Text]"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>
              <a:latin typeface="Calibri Light" panose="020F0302020204030204"/>
            </a:rPr>
            <a:t>Mobility Mechanism</a:t>
          </a:r>
          <a:endParaRPr lang="en-US" b="1"/>
        </a:p>
      </dgm:t>
    </dgm:pt>
    <dgm:pt modelId="{6D71437A-F02C-41E3-8753-DE20599D306F}" type="parTrans" cxnId="{4888DD25-0183-4B48-8007-5B1033214426}">
      <dgm:prSet/>
      <dgm:spPr/>
      <dgm:t>
        <a:bodyPr/>
        <a:lstStyle/>
        <a:p>
          <a:endParaRPr lang="en-US"/>
        </a:p>
      </dgm:t>
    </dgm:pt>
    <dgm:pt modelId="{9BB733FD-295C-4951-BF82-2C583F6C91F3}" type="sibTrans" cxnId="{4888DD25-0183-4B48-8007-5B1033214426}">
      <dgm:prSet/>
      <dgm:spPr/>
      <dgm:t>
        <a:bodyPr/>
        <a:lstStyle/>
        <a:p>
          <a:endParaRPr lang="en-US"/>
        </a:p>
      </dgm:t>
    </dgm:pt>
    <dgm:pt modelId="{2F1554B9-DDBF-4758-AF37-76B6FE36DA33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b="1">
              <a:latin typeface="Calibri Light" panose="020F0302020204030204"/>
            </a:rPr>
            <a:t>Power Systems</a:t>
          </a:r>
        </a:p>
      </dgm:t>
    </dgm:pt>
    <dgm:pt modelId="{8A10E4C0-CC4D-4E97-BAE9-AF09ED1D5C4B}" type="parTrans" cxnId="{30F7884D-E1FF-406B-9EA1-CED9558716B4}">
      <dgm:prSet/>
      <dgm:spPr/>
      <dgm:t>
        <a:bodyPr/>
        <a:lstStyle/>
        <a:p>
          <a:endParaRPr lang="en-US"/>
        </a:p>
      </dgm:t>
    </dgm:pt>
    <dgm:pt modelId="{27A9AAD0-D074-48D5-AFCB-B16486272E31}" type="sibTrans" cxnId="{30F7884D-E1FF-406B-9EA1-CED9558716B4}">
      <dgm:prSet/>
      <dgm:spPr/>
      <dgm:t>
        <a:bodyPr/>
        <a:lstStyle/>
        <a:p>
          <a:endParaRPr lang="en-US"/>
        </a:p>
      </dgm:t>
    </dgm:pt>
    <dgm:pt modelId="{8F624A23-A64A-47CA-B416-58F37401EFB2}">
      <dgm:prSet phldr="0"/>
      <dgm:spPr/>
      <dgm:t>
        <a:bodyPr/>
        <a:lstStyle/>
        <a:p>
          <a:r>
            <a:rPr lang="en-US" b="1">
              <a:latin typeface="Calibri Light" panose="020F0302020204030204"/>
            </a:rPr>
            <a:t>Avionics</a:t>
          </a:r>
        </a:p>
      </dgm:t>
    </dgm:pt>
    <dgm:pt modelId="{0AEEB469-5678-4348-8AC1-A8D04B3D1F14}" type="parTrans" cxnId="{E821435D-EBDE-4648-9C66-C1B8E22701AE}">
      <dgm:prSet/>
      <dgm:spPr/>
      <dgm:t>
        <a:bodyPr/>
        <a:lstStyle/>
        <a:p>
          <a:endParaRPr lang="en-US"/>
        </a:p>
      </dgm:t>
    </dgm:pt>
    <dgm:pt modelId="{BFC6BF58-4D04-4D4F-8E70-CC5E897B85D3}" type="sibTrans" cxnId="{E821435D-EBDE-4648-9C66-C1B8E22701AE}">
      <dgm:prSet/>
      <dgm:spPr/>
      <dgm:t>
        <a:bodyPr/>
        <a:lstStyle/>
        <a:p>
          <a:endParaRPr lang="en-US"/>
        </a:p>
      </dgm:t>
    </dgm:pt>
    <dgm:pt modelId="{018A5BAF-6B1F-4F82-AC28-3E747B14D434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b="1">
              <a:latin typeface="Calibri Light" panose="020F0302020204030204"/>
            </a:rPr>
            <a:t>Guidance, Navigation, and Control</a:t>
          </a:r>
        </a:p>
      </dgm:t>
    </dgm:pt>
    <dgm:pt modelId="{9BA13CB6-4181-4EFD-9841-3F08C593B512}" type="parTrans" cxnId="{4B09A20A-F616-4C70-9B1A-4CB0B41BBC92}">
      <dgm:prSet/>
      <dgm:spPr/>
      <dgm:t>
        <a:bodyPr/>
        <a:lstStyle/>
        <a:p>
          <a:endParaRPr lang="en-US"/>
        </a:p>
      </dgm:t>
    </dgm:pt>
    <dgm:pt modelId="{83672AAC-B106-4E01-8188-7F273FC08E88}" type="sibTrans" cxnId="{4B09A20A-F616-4C70-9B1A-4CB0B41BBC92}">
      <dgm:prSet/>
      <dgm:spPr/>
      <dgm:t>
        <a:bodyPr/>
        <a:lstStyle/>
        <a:p>
          <a:endParaRPr lang="en-US"/>
        </a:p>
      </dgm:t>
    </dgm:pt>
    <dgm:pt modelId="{5B2D7B8F-0948-42E7-B54D-3E4106A4ACD9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/>
            <a:t>Thermal Management</a:t>
          </a:r>
        </a:p>
      </dgm:t>
    </dgm:pt>
    <dgm:pt modelId="{5431920A-AE97-492E-AB83-076290204970}" type="parTrans" cxnId="{8851DE2B-C95C-42C4-BA03-E340363D0400}">
      <dgm:prSet/>
      <dgm:spPr/>
      <dgm:t>
        <a:bodyPr/>
        <a:lstStyle/>
        <a:p>
          <a:endParaRPr lang="en-US"/>
        </a:p>
      </dgm:t>
    </dgm:pt>
    <dgm:pt modelId="{A5111CF8-FB3D-46C1-AA5C-5F343B626A3C}" type="sibTrans" cxnId="{8851DE2B-C95C-42C4-BA03-E340363D0400}">
      <dgm:prSet/>
      <dgm:spPr/>
      <dgm:t>
        <a:bodyPr/>
        <a:lstStyle/>
        <a:p>
          <a:endParaRPr lang="en-US"/>
        </a:p>
      </dgm:t>
    </dgm:pt>
    <dgm:pt modelId="{7FFC81A1-2F08-409D-96DF-EFB210B92901}" type="pres">
      <dgm:prSet presAssocID="{CF99CF9B-12CD-4B40-81B4-5BAC3558108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EFEF721-CA77-4D0B-B85E-A5AA34B01056}" type="pres">
      <dgm:prSet presAssocID="{CF99CF9B-12CD-4B40-81B4-5BAC35581086}" presName="hierFlow" presStyleCnt="0"/>
      <dgm:spPr/>
    </dgm:pt>
    <dgm:pt modelId="{00B18E27-D051-4AF0-98BC-8C8EEE0D7586}" type="pres">
      <dgm:prSet presAssocID="{CF99CF9B-12CD-4B40-81B4-5BAC3558108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4FBDC59-3EA0-4C93-9770-C20D6A085592}" type="pres">
      <dgm:prSet presAssocID="{B6C25FAB-05D9-473B-BD8D-4E5B8E36939A}" presName="Name14" presStyleCnt="0"/>
      <dgm:spPr/>
    </dgm:pt>
    <dgm:pt modelId="{A0724BDE-274A-493A-A707-A45B721C9035}" type="pres">
      <dgm:prSet presAssocID="{B6C25FAB-05D9-473B-BD8D-4E5B8E36939A}" presName="level1Shape" presStyleLbl="node0" presStyleIdx="0" presStyleCnt="1">
        <dgm:presLayoutVars>
          <dgm:chPref val="3"/>
        </dgm:presLayoutVars>
      </dgm:prSet>
      <dgm:spPr>
        <a:solidFill>
          <a:srgbClr val="404040"/>
        </a:solidFill>
      </dgm:spPr>
    </dgm:pt>
    <dgm:pt modelId="{07BB57CE-48B7-451D-BA48-6048F83BC0D7}" type="pres">
      <dgm:prSet presAssocID="{B6C25FAB-05D9-473B-BD8D-4E5B8E36939A}" presName="hierChild2" presStyleCnt="0"/>
      <dgm:spPr/>
    </dgm:pt>
    <dgm:pt modelId="{05F6CF0C-86F7-4521-B0D1-CC586C0C458A}" type="pres">
      <dgm:prSet presAssocID="{B8A281A2-9D29-4862-9311-FCC24368D5B5}" presName="Name19" presStyleLbl="parChTrans1D2" presStyleIdx="0" presStyleCnt="6"/>
      <dgm:spPr/>
    </dgm:pt>
    <dgm:pt modelId="{46F5FE68-9349-4E5B-B4AB-1EE66BAD05CA}" type="pres">
      <dgm:prSet presAssocID="{997362E4-982C-4FFD-AFF8-FE093B57D17A}" presName="Name21" presStyleCnt="0"/>
      <dgm:spPr/>
    </dgm:pt>
    <dgm:pt modelId="{0E7FF371-04A0-4FB3-BEEB-57ED5A611266}" type="pres">
      <dgm:prSet presAssocID="{997362E4-982C-4FFD-AFF8-FE093B57D17A}" presName="level2Shape" presStyleLbl="node2" presStyleIdx="0" presStyleCnt="6"/>
      <dgm:spPr/>
    </dgm:pt>
    <dgm:pt modelId="{5564E33F-EB2E-41ED-90F1-DB73FD0F477A}" type="pres">
      <dgm:prSet presAssocID="{997362E4-982C-4FFD-AFF8-FE093B57D17A}" presName="hierChild3" presStyleCnt="0"/>
      <dgm:spPr/>
    </dgm:pt>
    <dgm:pt modelId="{D04E09DA-6D00-47FC-9249-DA9C095A5E93}" type="pres">
      <dgm:prSet presAssocID="{6D71437A-F02C-41E3-8753-DE20599D306F}" presName="Name19" presStyleLbl="parChTrans1D2" presStyleIdx="1" presStyleCnt="6"/>
      <dgm:spPr/>
    </dgm:pt>
    <dgm:pt modelId="{780C2BC5-059C-4F5F-B64E-A8666C4BCFE4}" type="pres">
      <dgm:prSet presAssocID="{252BA5D2-6BC8-405E-A83C-BA7E8CEFD5A0}" presName="Name21" presStyleCnt="0"/>
      <dgm:spPr/>
    </dgm:pt>
    <dgm:pt modelId="{6E1E7768-CE1F-4D48-B015-F3E393364770}" type="pres">
      <dgm:prSet presAssocID="{252BA5D2-6BC8-405E-A83C-BA7E8CEFD5A0}" presName="level2Shape" presStyleLbl="node2" presStyleIdx="1" presStyleCnt="6"/>
      <dgm:spPr/>
    </dgm:pt>
    <dgm:pt modelId="{24C82BFC-8D7D-4434-BE24-700DB9D89D62}" type="pres">
      <dgm:prSet presAssocID="{252BA5D2-6BC8-405E-A83C-BA7E8CEFD5A0}" presName="hierChild3" presStyleCnt="0"/>
      <dgm:spPr/>
    </dgm:pt>
    <dgm:pt modelId="{7C073D1B-2D8F-4757-9A16-DDDB9F245E40}" type="pres">
      <dgm:prSet presAssocID="{8A10E4C0-CC4D-4E97-BAE9-AF09ED1D5C4B}" presName="Name19" presStyleLbl="parChTrans1D2" presStyleIdx="2" presStyleCnt="6"/>
      <dgm:spPr/>
    </dgm:pt>
    <dgm:pt modelId="{2D14D970-810F-43AC-8EDB-198C671F57B3}" type="pres">
      <dgm:prSet presAssocID="{2F1554B9-DDBF-4758-AF37-76B6FE36DA33}" presName="Name21" presStyleCnt="0"/>
      <dgm:spPr/>
    </dgm:pt>
    <dgm:pt modelId="{6D98DC30-4ABE-4874-A784-4ED01DC76C23}" type="pres">
      <dgm:prSet presAssocID="{2F1554B9-DDBF-4758-AF37-76B6FE36DA33}" presName="level2Shape" presStyleLbl="node2" presStyleIdx="2" presStyleCnt="6"/>
      <dgm:spPr/>
    </dgm:pt>
    <dgm:pt modelId="{1D942D55-6C66-4E00-B2D3-D3365A0B442B}" type="pres">
      <dgm:prSet presAssocID="{2F1554B9-DDBF-4758-AF37-76B6FE36DA33}" presName="hierChild3" presStyleCnt="0"/>
      <dgm:spPr/>
    </dgm:pt>
    <dgm:pt modelId="{FEB3A754-45AB-4FCE-BB7D-55BA887762D5}" type="pres">
      <dgm:prSet presAssocID="{5431920A-AE97-492E-AB83-076290204970}" presName="Name19" presStyleLbl="parChTrans1D2" presStyleIdx="3" presStyleCnt="6"/>
      <dgm:spPr/>
    </dgm:pt>
    <dgm:pt modelId="{D419F12D-80EC-4921-B2E1-309B0ADE7074}" type="pres">
      <dgm:prSet presAssocID="{5B2D7B8F-0948-42E7-B54D-3E4106A4ACD9}" presName="Name21" presStyleCnt="0"/>
      <dgm:spPr/>
    </dgm:pt>
    <dgm:pt modelId="{5A967321-6598-43DD-8122-C6EDF41B9557}" type="pres">
      <dgm:prSet presAssocID="{5B2D7B8F-0948-42E7-B54D-3E4106A4ACD9}" presName="level2Shape" presStyleLbl="node2" presStyleIdx="3" presStyleCnt="6"/>
      <dgm:spPr/>
    </dgm:pt>
    <dgm:pt modelId="{A4EC8D0A-6F72-43CB-8A88-F9ADBBDD45A3}" type="pres">
      <dgm:prSet presAssocID="{5B2D7B8F-0948-42E7-B54D-3E4106A4ACD9}" presName="hierChild3" presStyleCnt="0"/>
      <dgm:spPr/>
    </dgm:pt>
    <dgm:pt modelId="{B630DFED-304F-4223-B956-7503F0FCD061}" type="pres">
      <dgm:prSet presAssocID="{0AEEB469-5678-4348-8AC1-A8D04B3D1F14}" presName="Name19" presStyleLbl="parChTrans1D2" presStyleIdx="4" presStyleCnt="6"/>
      <dgm:spPr/>
    </dgm:pt>
    <dgm:pt modelId="{0997C121-B53B-43F7-A0AD-72E95737694B}" type="pres">
      <dgm:prSet presAssocID="{8F624A23-A64A-47CA-B416-58F37401EFB2}" presName="Name21" presStyleCnt="0"/>
      <dgm:spPr/>
    </dgm:pt>
    <dgm:pt modelId="{6FFD2D94-5BAC-43BE-8A6C-DCA6BAABDC72}" type="pres">
      <dgm:prSet presAssocID="{8F624A23-A64A-47CA-B416-58F37401EFB2}" presName="level2Shape" presStyleLbl="node2" presStyleIdx="4" presStyleCnt="6"/>
      <dgm:spPr>
        <a:solidFill>
          <a:srgbClr val="404040"/>
        </a:solidFill>
      </dgm:spPr>
    </dgm:pt>
    <dgm:pt modelId="{1A6C57A9-2C8D-4CB0-AD05-A0B38C0B3FA1}" type="pres">
      <dgm:prSet presAssocID="{8F624A23-A64A-47CA-B416-58F37401EFB2}" presName="hierChild3" presStyleCnt="0"/>
      <dgm:spPr/>
    </dgm:pt>
    <dgm:pt modelId="{CC8FDB37-501C-4961-88A1-C99339B6DB54}" type="pres">
      <dgm:prSet presAssocID="{9BA13CB6-4181-4EFD-9841-3F08C593B512}" presName="Name19" presStyleLbl="parChTrans1D2" presStyleIdx="5" presStyleCnt="6"/>
      <dgm:spPr/>
    </dgm:pt>
    <dgm:pt modelId="{B82AF1F7-DC0E-4C97-8D1D-937B4B069789}" type="pres">
      <dgm:prSet presAssocID="{018A5BAF-6B1F-4F82-AC28-3E747B14D434}" presName="Name21" presStyleCnt="0"/>
      <dgm:spPr/>
    </dgm:pt>
    <dgm:pt modelId="{9B54966B-37A0-4A20-B16D-12CEDF9146A3}" type="pres">
      <dgm:prSet presAssocID="{018A5BAF-6B1F-4F82-AC28-3E747B14D434}" presName="level2Shape" presStyleLbl="node2" presStyleIdx="5" presStyleCnt="6"/>
      <dgm:spPr/>
    </dgm:pt>
    <dgm:pt modelId="{308254F5-FDD7-463C-8B17-7D23640BCFFF}" type="pres">
      <dgm:prSet presAssocID="{018A5BAF-6B1F-4F82-AC28-3E747B14D434}" presName="hierChild3" presStyleCnt="0"/>
      <dgm:spPr/>
    </dgm:pt>
    <dgm:pt modelId="{58E66A0F-C8B0-4DC6-98A5-EAB64AA6B07F}" type="pres">
      <dgm:prSet presAssocID="{CF99CF9B-12CD-4B40-81B4-5BAC35581086}" presName="bgShapesFlow" presStyleCnt="0"/>
      <dgm:spPr/>
    </dgm:pt>
  </dgm:ptLst>
  <dgm:cxnLst>
    <dgm:cxn modelId="{4B09A20A-F616-4C70-9B1A-4CB0B41BBC92}" srcId="{B6C25FAB-05D9-473B-BD8D-4E5B8E36939A}" destId="{018A5BAF-6B1F-4F82-AC28-3E747B14D434}" srcOrd="5" destOrd="0" parTransId="{9BA13CB6-4181-4EFD-9841-3F08C593B512}" sibTransId="{83672AAC-B106-4E01-8188-7F273FC08E88}"/>
    <dgm:cxn modelId="{4D52A210-0B77-4282-8954-4CE5BFCB82E5}" type="presOf" srcId="{CF99CF9B-12CD-4B40-81B4-5BAC35581086}" destId="{7FFC81A1-2F08-409D-96DF-EFB210B92901}" srcOrd="0" destOrd="0" presId="urn:microsoft.com/office/officeart/2005/8/layout/hierarchy6"/>
    <dgm:cxn modelId="{27B0F112-0090-498C-AA6C-759C098DB744}" srcId="{B6C25FAB-05D9-473B-BD8D-4E5B8E36939A}" destId="{997362E4-982C-4FFD-AFF8-FE093B57D17A}" srcOrd="0" destOrd="0" parTransId="{B8A281A2-9D29-4862-9311-FCC24368D5B5}" sibTransId="{2A70157E-6705-438B-8B8B-135BC02326D2}"/>
    <dgm:cxn modelId="{6CB3C81B-DBBB-4159-861A-FDE2659AFC13}" type="presOf" srcId="{997362E4-982C-4FFD-AFF8-FE093B57D17A}" destId="{0E7FF371-04A0-4FB3-BEEB-57ED5A611266}" srcOrd="0" destOrd="0" presId="urn:microsoft.com/office/officeart/2005/8/layout/hierarchy6"/>
    <dgm:cxn modelId="{CFDF9B21-B32C-4E89-8851-951A03D357A1}" type="presOf" srcId="{6D71437A-F02C-41E3-8753-DE20599D306F}" destId="{D04E09DA-6D00-47FC-9249-DA9C095A5E93}" srcOrd="0" destOrd="0" presId="urn:microsoft.com/office/officeart/2005/8/layout/hierarchy6"/>
    <dgm:cxn modelId="{4888DD25-0183-4B48-8007-5B1033214426}" srcId="{B6C25FAB-05D9-473B-BD8D-4E5B8E36939A}" destId="{252BA5D2-6BC8-405E-A83C-BA7E8CEFD5A0}" srcOrd="1" destOrd="0" parTransId="{6D71437A-F02C-41E3-8753-DE20599D306F}" sibTransId="{9BB733FD-295C-4951-BF82-2C583F6C91F3}"/>
    <dgm:cxn modelId="{8851DE2B-C95C-42C4-BA03-E340363D0400}" srcId="{B6C25FAB-05D9-473B-BD8D-4E5B8E36939A}" destId="{5B2D7B8F-0948-42E7-B54D-3E4106A4ACD9}" srcOrd="3" destOrd="0" parTransId="{5431920A-AE97-492E-AB83-076290204970}" sibTransId="{A5111CF8-FB3D-46C1-AA5C-5F343B626A3C}"/>
    <dgm:cxn modelId="{30F7884D-E1FF-406B-9EA1-CED9558716B4}" srcId="{B6C25FAB-05D9-473B-BD8D-4E5B8E36939A}" destId="{2F1554B9-DDBF-4758-AF37-76B6FE36DA33}" srcOrd="2" destOrd="0" parTransId="{8A10E4C0-CC4D-4E97-BAE9-AF09ED1D5C4B}" sibTransId="{27A9AAD0-D074-48D5-AFCB-B16486272E31}"/>
    <dgm:cxn modelId="{E821435D-EBDE-4648-9C66-C1B8E22701AE}" srcId="{B6C25FAB-05D9-473B-BD8D-4E5B8E36939A}" destId="{8F624A23-A64A-47CA-B416-58F37401EFB2}" srcOrd="4" destOrd="0" parTransId="{0AEEB469-5678-4348-8AC1-A8D04B3D1F14}" sibTransId="{BFC6BF58-4D04-4D4F-8E70-CC5E897B85D3}"/>
    <dgm:cxn modelId="{2F14F35D-F4D7-49C2-8C7A-A6B9E5291421}" type="presOf" srcId="{5B2D7B8F-0948-42E7-B54D-3E4106A4ACD9}" destId="{5A967321-6598-43DD-8122-C6EDF41B9557}" srcOrd="0" destOrd="0" presId="urn:microsoft.com/office/officeart/2005/8/layout/hierarchy6"/>
    <dgm:cxn modelId="{AA83FF6B-4656-4D95-8F15-24773E751CEE}" srcId="{CF99CF9B-12CD-4B40-81B4-5BAC35581086}" destId="{B6C25FAB-05D9-473B-BD8D-4E5B8E36939A}" srcOrd="0" destOrd="0" parTransId="{9BD4F2E8-ED09-44C6-9C57-9E5A83286068}" sibTransId="{4AE1930D-4ABF-4FF2-9D04-55D25F8BACD0}"/>
    <dgm:cxn modelId="{DF5AEC6E-0794-45B9-B536-5A12011511A2}" type="presOf" srcId="{018A5BAF-6B1F-4F82-AC28-3E747B14D434}" destId="{9B54966B-37A0-4A20-B16D-12CEDF9146A3}" srcOrd="0" destOrd="0" presId="urn:microsoft.com/office/officeart/2005/8/layout/hierarchy6"/>
    <dgm:cxn modelId="{962F9B6F-FCFA-43F1-A66D-A8F3BAB426E8}" type="presOf" srcId="{2F1554B9-DDBF-4758-AF37-76B6FE36DA33}" destId="{6D98DC30-4ABE-4874-A784-4ED01DC76C23}" srcOrd="0" destOrd="0" presId="urn:microsoft.com/office/officeart/2005/8/layout/hierarchy6"/>
    <dgm:cxn modelId="{6A6D3170-6547-4BE3-9715-60F4AACDE959}" type="presOf" srcId="{5431920A-AE97-492E-AB83-076290204970}" destId="{FEB3A754-45AB-4FCE-BB7D-55BA887762D5}" srcOrd="0" destOrd="0" presId="urn:microsoft.com/office/officeart/2005/8/layout/hierarchy6"/>
    <dgm:cxn modelId="{3A403777-8D8B-4B08-8149-2EAD1E81363D}" type="presOf" srcId="{B6C25FAB-05D9-473B-BD8D-4E5B8E36939A}" destId="{A0724BDE-274A-493A-A707-A45B721C9035}" srcOrd="0" destOrd="0" presId="urn:microsoft.com/office/officeart/2005/8/layout/hierarchy6"/>
    <dgm:cxn modelId="{FCE1CB81-D865-43D3-A882-6BD56A27820B}" type="presOf" srcId="{0AEEB469-5678-4348-8AC1-A8D04B3D1F14}" destId="{B630DFED-304F-4223-B956-7503F0FCD061}" srcOrd="0" destOrd="0" presId="urn:microsoft.com/office/officeart/2005/8/layout/hierarchy6"/>
    <dgm:cxn modelId="{3BCC2487-32A8-40A9-849E-C31FB594BEB9}" type="presOf" srcId="{8F624A23-A64A-47CA-B416-58F37401EFB2}" destId="{6FFD2D94-5BAC-43BE-8A6C-DCA6BAABDC72}" srcOrd="0" destOrd="0" presId="urn:microsoft.com/office/officeart/2005/8/layout/hierarchy6"/>
    <dgm:cxn modelId="{1725A194-01DB-4429-A235-5DC4577E2A3A}" type="presOf" srcId="{B8A281A2-9D29-4862-9311-FCC24368D5B5}" destId="{05F6CF0C-86F7-4521-B0D1-CC586C0C458A}" srcOrd="0" destOrd="0" presId="urn:microsoft.com/office/officeart/2005/8/layout/hierarchy6"/>
    <dgm:cxn modelId="{5C0F35A0-E730-48F3-99FF-72EBA56372F4}" type="presOf" srcId="{8A10E4C0-CC4D-4E97-BAE9-AF09ED1D5C4B}" destId="{7C073D1B-2D8F-4757-9A16-DDDB9F245E40}" srcOrd="0" destOrd="0" presId="urn:microsoft.com/office/officeart/2005/8/layout/hierarchy6"/>
    <dgm:cxn modelId="{E428B6E7-20A4-4C06-BDB1-906310E6AAB2}" type="presOf" srcId="{252BA5D2-6BC8-405E-A83C-BA7E8CEFD5A0}" destId="{6E1E7768-CE1F-4D48-B015-F3E393364770}" srcOrd="0" destOrd="0" presId="urn:microsoft.com/office/officeart/2005/8/layout/hierarchy6"/>
    <dgm:cxn modelId="{A486C4F6-98F0-4753-8AD2-A043DE428F41}" type="presOf" srcId="{9BA13CB6-4181-4EFD-9841-3F08C593B512}" destId="{CC8FDB37-501C-4961-88A1-C99339B6DB54}" srcOrd="0" destOrd="0" presId="urn:microsoft.com/office/officeart/2005/8/layout/hierarchy6"/>
    <dgm:cxn modelId="{F8028FE1-4795-4D4A-825F-3C4313CD4B31}" type="presParOf" srcId="{7FFC81A1-2F08-409D-96DF-EFB210B92901}" destId="{1EFEF721-CA77-4D0B-B85E-A5AA34B01056}" srcOrd="0" destOrd="0" presId="urn:microsoft.com/office/officeart/2005/8/layout/hierarchy6"/>
    <dgm:cxn modelId="{43709C30-71F7-464C-A40F-7A55443B9B0A}" type="presParOf" srcId="{1EFEF721-CA77-4D0B-B85E-A5AA34B01056}" destId="{00B18E27-D051-4AF0-98BC-8C8EEE0D7586}" srcOrd="0" destOrd="0" presId="urn:microsoft.com/office/officeart/2005/8/layout/hierarchy6"/>
    <dgm:cxn modelId="{EEBC386B-72E6-4CC1-9F05-3FDA29DACE64}" type="presParOf" srcId="{00B18E27-D051-4AF0-98BC-8C8EEE0D7586}" destId="{B4FBDC59-3EA0-4C93-9770-C20D6A085592}" srcOrd="0" destOrd="0" presId="urn:microsoft.com/office/officeart/2005/8/layout/hierarchy6"/>
    <dgm:cxn modelId="{C22B7E6B-2BEA-40AB-A9FA-BC945A8B65A8}" type="presParOf" srcId="{B4FBDC59-3EA0-4C93-9770-C20D6A085592}" destId="{A0724BDE-274A-493A-A707-A45B721C9035}" srcOrd="0" destOrd="0" presId="urn:microsoft.com/office/officeart/2005/8/layout/hierarchy6"/>
    <dgm:cxn modelId="{9CDD9774-1746-42E9-A7F4-433743F0F6C0}" type="presParOf" srcId="{B4FBDC59-3EA0-4C93-9770-C20D6A085592}" destId="{07BB57CE-48B7-451D-BA48-6048F83BC0D7}" srcOrd="1" destOrd="0" presId="urn:microsoft.com/office/officeart/2005/8/layout/hierarchy6"/>
    <dgm:cxn modelId="{53064411-F646-44D4-AF83-BAE6E2BE9F28}" type="presParOf" srcId="{07BB57CE-48B7-451D-BA48-6048F83BC0D7}" destId="{05F6CF0C-86F7-4521-B0D1-CC586C0C458A}" srcOrd="0" destOrd="0" presId="urn:microsoft.com/office/officeart/2005/8/layout/hierarchy6"/>
    <dgm:cxn modelId="{37D53B99-C306-4976-8672-62E9598FF1E7}" type="presParOf" srcId="{07BB57CE-48B7-451D-BA48-6048F83BC0D7}" destId="{46F5FE68-9349-4E5B-B4AB-1EE66BAD05CA}" srcOrd="1" destOrd="0" presId="urn:microsoft.com/office/officeart/2005/8/layout/hierarchy6"/>
    <dgm:cxn modelId="{D15DD42F-B301-403E-B020-F74A49C20457}" type="presParOf" srcId="{46F5FE68-9349-4E5B-B4AB-1EE66BAD05CA}" destId="{0E7FF371-04A0-4FB3-BEEB-57ED5A611266}" srcOrd="0" destOrd="0" presId="urn:microsoft.com/office/officeart/2005/8/layout/hierarchy6"/>
    <dgm:cxn modelId="{40914951-F832-4825-A545-2B6A569DE531}" type="presParOf" srcId="{46F5FE68-9349-4E5B-B4AB-1EE66BAD05CA}" destId="{5564E33F-EB2E-41ED-90F1-DB73FD0F477A}" srcOrd="1" destOrd="0" presId="urn:microsoft.com/office/officeart/2005/8/layout/hierarchy6"/>
    <dgm:cxn modelId="{56324D62-64AD-4BA7-825D-534A82BAD3A7}" type="presParOf" srcId="{07BB57CE-48B7-451D-BA48-6048F83BC0D7}" destId="{D04E09DA-6D00-47FC-9249-DA9C095A5E93}" srcOrd="2" destOrd="0" presId="urn:microsoft.com/office/officeart/2005/8/layout/hierarchy6"/>
    <dgm:cxn modelId="{C9B8C9A1-8ECE-4667-A5F6-C55CFA207A84}" type="presParOf" srcId="{07BB57CE-48B7-451D-BA48-6048F83BC0D7}" destId="{780C2BC5-059C-4F5F-B64E-A8666C4BCFE4}" srcOrd="3" destOrd="0" presId="urn:microsoft.com/office/officeart/2005/8/layout/hierarchy6"/>
    <dgm:cxn modelId="{DBD41B8B-2859-437D-90E1-06A00189B85B}" type="presParOf" srcId="{780C2BC5-059C-4F5F-B64E-A8666C4BCFE4}" destId="{6E1E7768-CE1F-4D48-B015-F3E393364770}" srcOrd="0" destOrd="0" presId="urn:microsoft.com/office/officeart/2005/8/layout/hierarchy6"/>
    <dgm:cxn modelId="{D36A10EC-0039-43BC-A1FE-A787834CCA16}" type="presParOf" srcId="{780C2BC5-059C-4F5F-B64E-A8666C4BCFE4}" destId="{24C82BFC-8D7D-4434-BE24-700DB9D89D62}" srcOrd="1" destOrd="0" presId="urn:microsoft.com/office/officeart/2005/8/layout/hierarchy6"/>
    <dgm:cxn modelId="{1CD81B4F-FE4C-47D4-9521-50776A9DC45A}" type="presParOf" srcId="{07BB57CE-48B7-451D-BA48-6048F83BC0D7}" destId="{7C073D1B-2D8F-4757-9A16-DDDB9F245E40}" srcOrd="4" destOrd="0" presId="urn:microsoft.com/office/officeart/2005/8/layout/hierarchy6"/>
    <dgm:cxn modelId="{95F18EE7-996D-4DDB-9618-F265F1453623}" type="presParOf" srcId="{07BB57CE-48B7-451D-BA48-6048F83BC0D7}" destId="{2D14D970-810F-43AC-8EDB-198C671F57B3}" srcOrd="5" destOrd="0" presId="urn:microsoft.com/office/officeart/2005/8/layout/hierarchy6"/>
    <dgm:cxn modelId="{38620059-29BF-40F7-9746-93125AE8AC8F}" type="presParOf" srcId="{2D14D970-810F-43AC-8EDB-198C671F57B3}" destId="{6D98DC30-4ABE-4874-A784-4ED01DC76C23}" srcOrd="0" destOrd="0" presId="urn:microsoft.com/office/officeart/2005/8/layout/hierarchy6"/>
    <dgm:cxn modelId="{3088A7D4-26B5-4BF0-B2A5-4A18CBC211FC}" type="presParOf" srcId="{2D14D970-810F-43AC-8EDB-198C671F57B3}" destId="{1D942D55-6C66-4E00-B2D3-D3365A0B442B}" srcOrd="1" destOrd="0" presId="urn:microsoft.com/office/officeart/2005/8/layout/hierarchy6"/>
    <dgm:cxn modelId="{A21A3787-E1E2-48FF-A81F-4F6984C794FD}" type="presParOf" srcId="{07BB57CE-48B7-451D-BA48-6048F83BC0D7}" destId="{FEB3A754-45AB-4FCE-BB7D-55BA887762D5}" srcOrd="6" destOrd="0" presId="urn:microsoft.com/office/officeart/2005/8/layout/hierarchy6"/>
    <dgm:cxn modelId="{2A0526F1-95F8-4F97-A7EF-15299C20BCEA}" type="presParOf" srcId="{07BB57CE-48B7-451D-BA48-6048F83BC0D7}" destId="{D419F12D-80EC-4921-B2E1-309B0ADE7074}" srcOrd="7" destOrd="0" presId="urn:microsoft.com/office/officeart/2005/8/layout/hierarchy6"/>
    <dgm:cxn modelId="{4F8BD59A-17AC-4F9F-8814-A6B831A22CBB}" type="presParOf" srcId="{D419F12D-80EC-4921-B2E1-309B0ADE7074}" destId="{5A967321-6598-43DD-8122-C6EDF41B9557}" srcOrd="0" destOrd="0" presId="urn:microsoft.com/office/officeart/2005/8/layout/hierarchy6"/>
    <dgm:cxn modelId="{65146EF9-C495-4393-A2CC-86AEC3B3FD82}" type="presParOf" srcId="{D419F12D-80EC-4921-B2E1-309B0ADE7074}" destId="{A4EC8D0A-6F72-43CB-8A88-F9ADBBDD45A3}" srcOrd="1" destOrd="0" presId="urn:microsoft.com/office/officeart/2005/8/layout/hierarchy6"/>
    <dgm:cxn modelId="{7DAC55DC-3E9B-48A8-ABB3-87B1F82CFB8E}" type="presParOf" srcId="{07BB57CE-48B7-451D-BA48-6048F83BC0D7}" destId="{B630DFED-304F-4223-B956-7503F0FCD061}" srcOrd="8" destOrd="0" presId="urn:microsoft.com/office/officeart/2005/8/layout/hierarchy6"/>
    <dgm:cxn modelId="{A6A14213-E768-4558-BDC2-D902B4EEE129}" type="presParOf" srcId="{07BB57CE-48B7-451D-BA48-6048F83BC0D7}" destId="{0997C121-B53B-43F7-A0AD-72E95737694B}" srcOrd="9" destOrd="0" presId="urn:microsoft.com/office/officeart/2005/8/layout/hierarchy6"/>
    <dgm:cxn modelId="{BCD6EE33-425D-42E7-AC67-6AED4102035C}" type="presParOf" srcId="{0997C121-B53B-43F7-A0AD-72E95737694B}" destId="{6FFD2D94-5BAC-43BE-8A6C-DCA6BAABDC72}" srcOrd="0" destOrd="0" presId="urn:microsoft.com/office/officeart/2005/8/layout/hierarchy6"/>
    <dgm:cxn modelId="{95D11C15-710B-441B-849D-1353285399AB}" type="presParOf" srcId="{0997C121-B53B-43F7-A0AD-72E95737694B}" destId="{1A6C57A9-2C8D-4CB0-AD05-A0B38C0B3FA1}" srcOrd="1" destOrd="0" presId="urn:microsoft.com/office/officeart/2005/8/layout/hierarchy6"/>
    <dgm:cxn modelId="{1273B82D-F109-4C94-8704-88ADFF806FE7}" type="presParOf" srcId="{07BB57CE-48B7-451D-BA48-6048F83BC0D7}" destId="{CC8FDB37-501C-4961-88A1-C99339B6DB54}" srcOrd="10" destOrd="0" presId="urn:microsoft.com/office/officeart/2005/8/layout/hierarchy6"/>
    <dgm:cxn modelId="{814F3714-E201-4B7E-A0C0-F13697DE5932}" type="presParOf" srcId="{07BB57CE-48B7-451D-BA48-6048F83BC0D7}" destId="{B82AF1F7-DC0E-4C97-8D1D-937B4B069789}" srcOrd="11" destOrd="0" presId="urn:microsoft.com/office/officeart/2005/8/layout/hierarchy6"/>
    <dgm:cxn modelId="{578C30C0-D47E-4498-8AB8-36F20D9D42B1}" type="presParOf" srcId="{B82AF1F7-DC0E-4C97-8D1D-937B4B069789}" destId="{9B54966B-37A0-4A20-B16D-12CEDF9146A3}" srcOrd="0" destOrd="0" presId="urn:microsoft.com/office/officeart/2005/8/layout/hierarchy6"/>
    <dgm:cxn modelId="{913D111F-F98B-47F6-82AF-8D33A6D205E7}" type="presParOf" srcId="{B82AF1F7-DC0E-4C97-8D1D-937B4B069789}" destId="{308254F5-FDD7-463C-8B17-7D23640BCFFF}" srcOrd="1" destOrd="0" presId="urn:microsoft.com/office/officeart/2005/8/layout/hierarchy6"/>
    <dgm:cxn modelId="{BA0CC2D8-5250-4B87-AC0C-C8B19574965A}" type="presParOf" srcId="{7FFC81A1-2F08-409D-96DF-EFB210B92901}" destId="{58E66A0F-C8B0-4DC6-98A5-EAB64AA6B07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F99CF9B-12CD-4B40-81B4-5BAC35581086}" type="doc">
      <dgm:prSet loTypeId="urn:microsoft.com/office/officeart/2005/8/layout/hierarchy4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2F1143A-0B5A-4C8C-BFB7-95AC40E62EFF}">
      <dgm:prSet phldrT="[Text]" phldr="0"/>
      <dgm:spPr/>
      <dgm:t>
        <a:bodyPr/>
        <a:lstStyle/>
        <a:p>
          <a:pPr algn="ctr" rtl="0"/>
          <a:r>
            <a:rPr lang="en-US" b="0"/>
            <a:t>Controlling speed/direction</a:t>
          </a:r>
        </a:p>
      </dgm:t>
    </dgm:pt>
    <dgm:pt modelId="{F837719D-8F8C-456C-BC79-0A9244E54B6E}" type="parTrans" cxnId="{DD4B0DEA-13E9-4E13-A4B2-D7E5E5852B6D}">
      <dgm:prSet/>
      <dgm:spPr/>
      <dgm:t>
        <a:bodyPr/>
        <a:lstStyle/>
        <a:p>
          <a:pPr algn="ctr"/>
          <a:endParaRPr lang="en-US"/>
        </a:p>
      </dgm:t>
    </dgm:pt>
    <dgm:pt modelId="{61948A36-AF76-4393-909A-6E1368F4C05E}" type="sibTrans" cxnId="{DD4B0DEA-13E9-4E13-A4B2-D7E5E5852B6D}">
      <dgm:prSet/>
      <dgm:spPr/>
      <dgm:t>
        <a:bodyPr/>
        <a:lstStyle/>
        <a:p>
          <a:pPr algn="ctr"/>
          <a:endParaRPr lang="en-US"/>
        </a:p>
      </dgm:t>
    </dgm:pt>
    <dgm:pt modelId="{E5D789E6-C278-4D52-BDFE-C4ABA99E952D}">
      <dgm:prSet phldrT="[Text]" phldr="0"/>
      <dgm:spPr/>
      <dgm:t>
        <a:bodyPr/>
        <a:lstStyle/>
        <a:p>
          <a:pPr algn="ctr" rtl="0"/>
          <a:r>
            <a:rPr lang="en-US" b="0"/>
            <a:t>Receives signals</a:t>
          </a:r>
        </a:p>
      </dgm:t>
    </dgm:pt>
    <dgm:pt modelId="{3C585E40-E08D-42E6-8E20-E738E818768D}" type="parTrans" cxnId="{35A37304-170E-415C-9D6C-149760F5EB48}">
      <dgm:prSet/>
      <dgm:spPr/>
      <dgm:t>
        <a:bodyPr/>
        <a:lstStyle/>
        <a:p>
          <a:endParaRPr lang="en-US"/>
        </a:p>
      </dgm:t>
    </dgm:pt>
    <dgm:pt modelId="{9B5E7B80-5012-4F47-B604-9BE1D0E64F8C}" type="sibTrans" cxnId="{35A37304-170E-415C-9D6C-149760F5EB48}">
      <dgm:prSet/>
      <dgm:spPr/>
      <dgm:t>
        <a:bodyPr/>
        <a:lstStyle/>
        <a:p>
          <a:endParaRPr lang="en-US"/>
        </a:p>
      </dgm:t>
    </dgm:pt>
    <dgm:pt modelId="{559E9D67-0C39-44FA-8EB5-16F128C35B4C}">
      <dgm:prSet phldrT="[Text]" phldr="0"/>
      <dgm:spPr/>
      <dgm:t>
        <a:bodyPr/>
        <a:lstStyle/>
        <a:p>
          <a:pPr algn="ctr" rtl="0"/>
          <a:r>
            <a:rPr lang="en-US" b="0"/>
            <a:t>Transmits signals</a:t>
          </a:r>
        </a:p>
      </dgm:t>
    </dgm:pt>
    <dgm:pt modelId="{B98F531D-9EAB-46AC-8C51-581C066BC32E}" type="parTrans" cxnId="{5E91A814-869C-47AD-9425-FD5D4B6CFEC0}">
      <dgm:prSet/>
      <dgm:spPr/>
      <dgm:t>
        <a:bodyPr/>
        <a:lstStyle/>
        <a:p>
          <a:endParaRPr lang="en-US"/>
        </a:p>
      </dgm:t>
    </dgm:pt>
    <dgm:pt modelId="{37A402DC-6B54-49C2-BE98-293E10D33A10}" type="sibTrans" cxnId="{5E91A814-869C-47AD-9425-FD5D4B6CFEC0}">
      <dgm:prSet/>
      <dgm:spPr/>
      <dgm:t>
        <a:bodyPr/>
        <a:lstStyle/>
        <a:p>
          <a:endParaRPr lang="en-US"/>
        </a:p>
      </dgm:t>
    </dgm:pt>
    <dgm:pt modelId="{F74DA1A4-E37A-4D65-A383-99773F075F2F}">
      <dgm:prSet phldrT="[Text]" phldr="0"/>
      <dgm:spPr/>
      <dgm:t>
        <a:bodyPr/>
        <a:lstStyle/>
        <a:p>
          <a:pPr algn="ctr" rtl="0"/>
          <a:r>
            <a:rPr lang="en-US" b="0"/>
            <a:t>Determines vehicle selenographic coordinates</a:t>
          </a:r>
        </a:p>
      </dgm:t>
    </dgm:pt>
    <dgm:pt modelId="{FC64502B-D03B-4E27-89C1-44103B3A724F}" type="parTrans" cxnId="{DE839B9E-28F6-4E3E-ADFE-61E13F263601}">
      <dgm:prSet/>
      <dgm:spPr/>
      <dgm:t>
        <a:bodyPr/>
        <a:lstStyle/>
        <a:p>
          <a:endParaRPr lang="en-US"/>
        </a:p>
      </dgm:t>
    </dgm:pt>
    <dgm:pt modelId="{2562D2EE-A783-441D-ADCF-691DDA2C38CD}" type="sibTrans" cxnId="{DE839B9E-28F6-4E3E-ADFE-61E13F263601}">
      <dgm:prSet/>
      <dgm:spPr/>
      <dgm:t>
        <a:bodyPr/>
        <a:lstStyle/>
        <a:p>
          <a:endParaRPr lang="en-US"/>
        </a:p>
      </dgm:t>
    </dgm:pt>
    <dgm:pt modelId="{08B2F300-E7F4-4E12-9243-53207EB381A5}" type="pres">
      <dgm:prSet presAssocID="{CF99CF9B-12CD-4B40-81B4-5BAC3558108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7675197-D0DF-4CA2-ACEE-02518C79A909}" type="pres">
      <dgm:prSet presAssocID="{12F1143A-0B5A-4C8C-BFB7-95AC40E62EFF}" presName="vertOne" presStyleCnt="0"/>
      <dgm:spPr/>
    </dgm:pt>
    <dgm:pt modelId="{2147C59E-BE6C-4F71-B7AD-A8473F033F9E}" type="pres">
      <dgm:prSet presAssocID="{12F1143A-0B5A-4C8C-BFB7-95AC40E62EFF}" presName="txOne" presStyleLbl="node0" presStyleIdx="0" presStyleCnt="4">
        <dgm:presLayoutVars>
          <dgm:chPref val="3"/>
        </dgm:presLayoutVars>
      </dgm:prSet>
      <dgm:spPr>
        <a:solidFill>
          <a:srgbClr val="404040"/>
        </a:solidFill>
      </dgm:spPr>
    </dgm:pt>
    <dgm:pt modelId="{F91B6528-7C77-4A50-802A-1DDCB2A03A8C}" type="pres">
      <dgm:prSet presAssocID="{12F1143A-0B5A-4C8C-BFB7-95AC40E62EFF}" presName="horzOne" presStyleCnt="0"/>
      <dgm:spPr/>
    </dgm:pt>
    <dgm:pt modelId="{2D495476-1DAB-4CD5-9CE9-CAE95174457D}" type="pres">
      <dgm:prSet presAssocID="{61948A36-AF76-4393-909A-6E1368F4C05E}" presName="sibSpaceOne" presStyleCnt="0"/>
      <dgm:spPr/>
    </dgm:pt>
    <dgm:pt modelId="{E0CB8C77-7633-4C40-A54A-E2B4B5DF428C}" type="pres">
      <dgm:prSet presAssocID="{E5D789E6-C278-4D52-BDFE-C4ABA99E952D}" presName="vertOne" presStyleCnt="0"/>
      <dgm:spPr/>
    </dgm:pt>
    <dgm:pt modelId="{4191EC39-5BF8-4231-A20C-112D5FF63938}" type="pres">
      <dgm:prSet presAssocID="{E5D789E6-C278-4D52-BDFE-C4ABA99E952D}" presName="txOne" presStyleLbl="node0" presStyleIdx="1" presStyleCnt="4">
        <dgm:presLayoutVars>
          <dgm:chPref val="3"/>
        </dgm:presLayoutVars>
      </dgm:prSet>
      <dgm:spPr>
        <a:solidFill>
          <a:srgbClr val="404040"/>
        </a:solidFill>
      </dgm:spPr>
    </dgm:pt>
    <dgm:pt modelId="{C2ACC141-F9FA-43FD-97EE-FD34B9CF5C41}" type="pres">
      <dgm:prSet presAssocID="{E5D789E6-C278-4D52-BDFE-C4ABA99E952D}" presName="horzOne" presStyleCnt="0"/>
      <dgm:spPr/>
    </dgm:pt>
    <dgm:pt modelId="{DC867C20-8F0C-4B3A-BA5D-ACA845047587}" type="pres">
      <dgm:prSet presAssocID="{9B5E7B80-5012-4F47-B604-9BE1D0E64F8C}" presName="sibSpaceOne" presStyleCnt="0"/>
      <dgm:spPr/>
    </dgm:pt>
    <dgm:pt modelId="{7C8E0692-B81D-4BF5-B1EC-B450DED3CCBF}" type="pres">
      <dgm:prSet presAssocID="{559E9D67-0C39-44FA-8EB5-16F128C35B4C}" presName="vertOne" presStyleCnt="0"/>
      <dgm:spPr/>
    </dgm:pt>
    <dgm:pt modelId="{CB372152-118B-4D3D-98D1-7B6F4FF2A53B}" type="pres">
      <dgm:prSet presAssocID="{559E9D67-0C39-44FA-8EB5-16F128C35B4C}" presName="txOne" presStyleLbl="node0" presStyleIdx="2" presStyleCnt="4">
        <dgm:presLayoutVars>
          <dgm:chPref val="3"/>
        </dgm:presLayoutVars>
      </dgm:prSet>
      <dgm:spPr>
        <a:solidFill>
          <a:srgbClr val="404040"/>
        </a:solidFill>
      </dgm:spPr>
    </dgm:pt>
    <dgm:pt modelId="{83CD1696-65FC-4044-BDEB-FAADCF203546}" type="pres">
      <dgm:prSet presAssocID="{559E9D67-0C39-44FA-8EB5-16F128C35B4C}" presName="horzOne" presStyleCnt="0"/>
      <dgm:spPr/>
    </dgm:pt>
    <dgm:pt modelId="{E99CE994-2764-4891-BED1-5FF9EA4C654D}" type="pres">
      <dgm:prSet presAssocID="{37A402DC-6B54-49C2-BE98-293E10D33A10}" presName="sibSpaceOne" presStyleCnt="0"/>
      <dgm:spPr/>
    </dgm:pt>
    <dgm:pt modelId="{D6462CFA-0DB1-4910-AF30-833F5521CB2A}" type="pres">
      <dgm:prSet presAssocID="{F74DA1A4-E37A-4D65-A383-99773F075F2F}" presName="vertOne" presStyleCnt="0"/>
      <dgm:spPr/>
    </dgm:pt>
    <dgm:pt modelId="{5EDFEE44-026A-4702-AAF7-6C7CC830E845}" type="pres">
      <dgm:prSet presAssocID="{F74DA1A4-E37A-4D65-A383-99773F075F2F}" presName="txOne" presStyleLbl="node0" presStyleIdx="3" presStyleCnt="4">
        <dgm:presLayoutVars>
          <dgm:chPref val="3"/>
        </dgm:presLayoutVars>
      </dgm:prSet>
      <dgm:spPr>
        <a:solidFill>
          <a:srgbClr val="404040"/>
        </a:solidFill>
      </dgm:spPr>
    </dgm:pt>
    <dgm:pt modelId="{AE7B2471-09AF-49F7-91E2-D34A9E306E0E}" type="pres">
      <dgm:prSet presAssocID="{F74DA1A4-E37A-4D65-A383-99773F075F2F}" presName="horzOne" presStyleCnt="0"/>
      <dgm:spPr/>
    </dgm:pt>
  </dgm:ptLst>
  <dgm:cxnLst>
    <dgm:cxn modelId="{35A37304-170E-415C-9D6C-149760F5EB48}" srcId="{CF99CF9B-12CD-4B40-81B4-5BAC35581086}" destId="{E5D789E6-C278-4D52-BDFE-C4ABA99E952D}" srcOrd="1" destOrd="0" parTransId="{3C585E40-E08D-42E6-8E20-E738E818768D}" sibTransId="{9B5E7B80-5012-4F47-B604-9BE1D0E64F8C}"/>
    <dgm:cxn modelId="{5911B206-C5BF-45FA-A8B7-89535DD35BAE}" type="presOf" srcId="{12F1143A-0B5A-4C8C-BFB7-95AC40E62EFF}" destId="{2147C59E-BE6C-4F71-B7AD-A8473F033F9E}" srcOrd="0" destOrd="0" presId="urn:microsoft.com/office/officeart/2005/8/layout/hierarchy4"/>
    <dgm:cxn modelId="{5E91A814-869C-47AD-9425-FD5D4B6CFEC0}" srcId="{CF99CF9B-12CD-4B40-81B4-5BAC35581086}" destId="{559E9D67-0C39-44FA-8EB5-16F128C35B4C}" srcOrd="2" destOrd="0" parTransId="{B98F531D-9EAB-46AC-8C51-581C066BC32E}" sibTransId="{37A402DC-6B54-49C2-BE98-293E10D33A10}"/>
    <dgm:cxn modelId="{730ECA92-CEB5-4541-A181-61DD207B3CD5}" type="presOf" srcId="{559E9D67-0C39-44FA-8EB5-16F128C35B4C}" destId="{CB372152-118B-4D3D-98D1-7B6F4FF2A53B}" srcOrd="0" destOrd="0" presId="urn:microsoft.com/office/officeart/2005/8/layout/hierarchy4"/>
    <dgm:cxn modelId="{DE839B9E-28F6-4E3E-ADFE-61E13F263601}" srcId="{CF99CF9B-12CD-4B40-81B4-5BAC35581086}" destId="{F74DA1A4-E37A-4D65-A383-99773F075F2F}" srcOrd="3" destOrd="0" parTransId="{FC64502B-D03B-4E27-89C1-44103B3A724F}" sibTransId="{2562D2EE-A783-441D-ADCF-691DDA2C38CD}"/>
    <dgm:cxn modelId="{F21764D2-9727-4998-94EB-C9091C7ED387}" type="presOf" srcId="{CF99CF9B-12CD-4B40-81B4-5BAC35581086}" destId="{08B2F300-E7F4-4E12-9243-53207EB381A5}" srcOrd="0" destOrd="0" presId="urn:microsoft.com/office/officeart/2005/8/layout/hierarchy4"/>
    <dgm:cxn modelId="{0E123AE0-674B-4F45-BE65-D3EAA0876A2E}" type="presOf" srcId="{E5D789E6-C278-4D52-BDFE-C4ABA99E952D}" destId="{4191EC39-5BF8-4231-A20C-112D5FF63938}" srcOrd="0" destOrd="0" presId="urn:microsoft.com/office/officeart/2005/8/layout/hierarchy4"/>
    <dgm:cxn modelId="{DD4B0DEA-13E9-4E13-A4B2-D7E5E5852B6D}" srcId="{CF99CF9B-12CD-4B40-81B4-5BAC35581086}" destId="{12F1143A-0B5A-4C8C-BFB7-95AC40E62EFF}" srcOrd="0" destOrd="0" parTransId="{F837719D-8F8C-456C-BC79-0A9244E54B6E}" sibTransId="{61948A36-AF76-4393-909A-6E1368F4C05E}"/>
    <dgm:cxn modelId="{16B470EB-B245-41A7-AF4D-69AE88DB6A61}" type="presOf" srcId="{F74DA1A4-E37A-4D65-A383-99773F075F2F}" destId="{5EDFEE44-026A-4702-AAF7-6C7CC830E845}" srcOrd="0" destOrd="0" presId="urn:microsoft.com/office/officeart/2005/8/layout/hierarchy4"/>
    <dgm:cxn modelId="{055DB266-9CCD-44A4-9225-CE999977F4F1}" type="presParOf" srcId="{08B2F300-E7F4-4E12-9243-53207EB381A5}" destId="{E7675197-D0DF-4CA2-ACEE-02518C79A909}" srcOrd="0" destOrd="0" presId="urn:microsoft.com/office/officeart/2005/8/layout/hierarchy4"/>
    <dgm:cxn modelId="{142522D2-ACF8-4220-A4AF-A20132ACCF46}" type="presParOf" srcId="{E7675197-D0DF-4CA2-ACEE-02518C79A909}" destId="{2147C59E-BE6C-4F71-B7AD-A8473F033F9E}" srcOrd="0" destOrd="0" presId="urn:microsoft.com/office/officeart/2005/8/layout/hierarchy4"/>
    <dgm:cxn modelId="{EA9CCD0B-5AA7-4B1C-A8F7-6E4BD2860EE1}" type="presParOf" srcId="{E7675197-D0DF-4CA2-ACEE-02518C79A909}" destId="{F91B6528-7C77-4A50-802A-1DDCB2A03A8C}" srcOrd="1" destOrd="0" presId="urn:microsoft.com/office/officeart/2005/8/layout/hierarchy4"/>
    <dgm:cxn modelId="{B86D2F48-60DC-435D-B499-F4D7AAC9A599}" type="presParOf" srcId="{08B2F300-E7F4-4E12-9243-53207EB381A5}" destId="{2D495476-1DAB-4CD5-9CE9-CAE95174457D}" srcOrd="1" destOrd="0" presId="urn:microsoft.com/office/officeart/2005/8/layout/hierarchy4"/>
    <dgm:cxn modelId="{ECCE567B-11B0-4C87-9A66-D61FEE28D52E}" type="presParOf" srcId="{08B2F300-E7F4-4E12-9243-53207EB381A5}" destId="{E0CB8C77-7633-4C40-A54A-E2B4B5DF428C}" srcOrd="2" destOrd="0" presId="urn:microsoft.com/office/officeart/2005/8/layout/hierarchy4"/>
    <dgm:cxn modelId="{06DADB08-C661-4C16-85BF-7A11C08411A4}" type="presParOf" srcId="{E0CB8C77-7633-4C40-A54A-E2B4B5DF428C}" destId="{4191EC39-5BF8-4231-A20C-112D5FF63938}" srcOrd="0" destOrd="0" presId="urn:microsoft.com/office/officeart/2005/8/layout/hierarchy4"/>
    <dgm:cxn modelId="{9C315ABF-D2C9-4C3B-9980-134F798E4F70}" type="presParOf" srcId="{E0CB8C77-7633-4C40-A54A-E2B4B5DF428C}" destId="{C2ACC141-F9FA-43FD-97EE-FD34B9CF5C41}" srcOrd="1" destOrd="0" presId="urn:microsoft.com/office/officeart/2005/8/layout/hierarchy4"/>
    <dgm:cxn modelId="{4E36677A-A1D8-4909-8C1C-FEB7F78668A2}" type="presParOf" srcId="{08B2F300-E7F4-4E12-9243-53207EB381A5}" destId="{DC867C20-8F0C-4B3A-BA5D-ACA845047587}" srcOrd="3" destOrd="0" presId="urn:microsoft.com/office/officeart/2005/8/layout/hierarchy4"/>
    <dgm:cxn modelId="{7C57F4C0-DFD5-4D0C-A83E-E0783A3B2172}" type="presParOf" srcId="{08B2F300-E7F4-4E12-9243-53207EB381A5}" destId="{7C8E0692-B81D-4BF5-B1EC-B450DED3CCBF}" srcOrd="4" destOrd="0" presId="urn:microsoft.com/office/officeart/2005/8/layout/hierarchy4"/>
    <dgm:cxn modelId="{F38B7AD7-B72E-4F20-81D9-D444A05A029C}" type="presParOf" srcId="{7C8E0692-B81D-4BF5-B1EC-B450DED3CCBF}" destId="{CB372152-118B-4D3D-98D1-7B6F4FF2A53B}" srcOrd="0" destOrd="0" presId="urn:microsoft.com/office/officeart/2005/8/layout/hierarchy4"/>
    <dgm:cxn modelId="{BD9A8813-531C-439E-ADB9-69AF3B84C74F}" type="presParOf" srcId="{7C8E0692-B81D-4BF5-B1EC-B450DED3CCBF}" destId="{83CD1696-65FC-4044-BDEB-FAADCF203546}" srcOrd="1" destOrd="0" presId="urn:microsoft.com/office/officeart/2005/8/layout/hierarchy4"/>
    <dgm:cxn modelId="{38C5C651-769C-401C-8D70-28BC4766F115}" type="presParOf" srcId="{08B2F300-E7F4-4E12-9243-53207EB381A5}" destId="{E99CE994-2764-4891-BED1-5FF9EA4C654D}" srcOrd="5" destOrd="0" presId="urn:microsoft.com/office/officeart/2005/8/layout/hierarchy4"/>
    <dgm:cxn modelId="{E44428B1-5B3E-4A4C-B890-911485C425AA}" type="presParOf" srcId="{08B2F300-E7F4-4E12-9243-53207EB381A5}" destId="{D6462CFA-0DB1-4910-AF30-833F5521CB2A}" srcOrd="6" destOrd="0" presId="urn:microsoft.com/office/officeart/2005/8/layout/hierarchy4"/>
    <dgm:cxn modelId="{B987EBED-775F-4F11-AF2A-C77F0DD8498C}" type="presParOf" srcId="{D6462CFA-0DB1-4910-AF30-833F5521CB2A}" destId="{5EDFEE44-026A-4702-AAF7-6C7CC830E845}" srcOrd="0" destOrd="0" presId="urn:microsoft.com/office/officeart/2005/8/layout/hierarchy4"/>
    <dgm:cxn modelId="{F951B937-C4E4-4F89-846C-6790CB55BC2D}" type="presParOf" srcId="{D6462CFA-0DB1-4910-AF30-833F5521CB2A}" destId="{AE7B2471-09AF-49F7-91E2-D34A9E306E0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F99CF9B-12CD-4B40-81B4-5BAC35581086}" type="doc">
      <dgm:prSet loTypeId="urn:microsoft.com/office/officeart/2005/8/layout/hierarchy6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6C25FAB-05D9-473B-BD8D-4E5B8E36939A}">
      <dgm:prSet phldrT="[Text]"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Exploration System</a:t>
          </a:r>
          <a:endParaRPr lang="en-US" b="1"/>
        </a:p>
      </dgm:t>
    </dgm:pt>
    <dgm:pt modelId="{9BD4F2E8-ED09-44C6-9C57-9E5A83286068}" type="parTrans" cxnId="{AA83FF6B-4656-4D95-8F15-24773E751CEE}">
      <dgm:prSet/>
      <dgm:spPr/>
      <dgm:t>
        <a:bodyPr/>
        <a:lstStyle/>
        <a:p>
          <a:endParaRPr lang="en-US"/>
        </a:p>
      </dgm:t>
    </dgm:pt>
    <dgm:pt modelId="{4AE1930D-4ABF-4FF2-9D04-55D25F8BACD0}" type="sibTrans" cxnId="{AA83FF6B-4656-4D95-8F15-24773E751CEE}">
      <dgm:prSet/>
      <dgm:spPr/>
      <dgm:t>
        <a:bodyPr/>
        <a:lstStyle/>
        <a:p>
          <a:endParaRPr lang="en-US"/>
        </a:p>
      </dgm:t>
    </dgm:pt>
    <dgm:pt modelId="{997362E4-982C-4FFD-AFF8-FE093B57D17A}">
      <dgm:prSet phldrT="[Text]"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b="1">
              <a:latin typeface="Calibri Light" panose="020F0302020204030204"/>
            </a:rPr>
            <a:t>Structural Support</a:t>
          </a:r>
          <a:endParaRPr lang="en-US" b="1"/>
        </a:p>
      </dgm:t>
    </dgm:pt>
    <dgm:pt modelId="{B8A281A2-9D29-4862-9311-FCC24368D5B5}" type="parTrans" cxnId="{27B0F112-0090-498C-AA6C-759C098DB744}">
      <dgm:prSet/>
      <dgm:spPr/>
      <dgm:t>
        <a:bodyPr/>
        <a:lstStyle/>
        <a:p>
          <a:endParaRPr lang="en-US"/>
        </a:p>
      </dgm:t>
    </dgm:pt>
    <dgm:pt modelId="{2A70157E-6705-438B-8B8B-135BC02326D2}" type="sibTrans" cxnId="{27B0F112-0090-498C-AA6C-759C098DB744}">
      <dgm:prSet/>
      <dgm:spPr/>
      <dgm:t>
        <a:bodyPr/>
        <a:lstStyle/>
        <a:p>
          <a:endParaRPr lang="en-US"/>
        </a:p>
      </dgm:t>
    </dgm:pt>
    <dgm:pt modelId="{252BA5D2-6BC8-405E-A83C-BA7E8CEFD5A0}">
      <dgm:prSet phldrT="[Text]"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>
              <a:latin typeface="Calibri Light" panose="020F0302020204030204"/>
            </a:rPr>
            <a:t>Mobility Mechanism</a:t>
          </a:r>
          <a:endParaRPr lang="en-US" b="1"/>
        </a:p>
      </dgm:t>
    </dgm:pt>
    <dgm:pt modelId="{6D71437A-F02C-41E3-8753-DE20599D306F}" type="parTrans" cxnId="{4888DD25-0183-4B48-8007-5B1033214426}">
      <dgm:prSet/>
      <dgm:spPr/>
      <dgm:t>
        <a:bodyPr/>
        <a:lstStyle/>
        <a:p>
          <a:endParaRPr lang="en-US"/>
        </a:p>
      </dgm:t>
    </dgm:pt>
    <dgm:pt modelId="{9BB733FD-295C-4951-BF82-2C583F6C91F3}" type="sibTrans" cxnId="{4888DD25-0183-4B48-8007-5B1033214426}">
      <dgm:prSet/>
      <dgm:spPr/>
      <dgm:t>
        <a:bodyPr/>
        <a:lstStyle/>
        <a:p>
          <a:endParaRPr lang="en-US"/>
        </a:p>
      </dgm:t>
    </dgm:pt>
    <dgm:pt modelId="{2F1554B9-DDBF-4758-AF37-76B6FE36DA33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b="1">
              <a:latin typeface="Calibri Light" panose="020F0302020204030204"/>
            </a:rPr>
            <a:t>Power Systems</a:t>
          </a:r>
        </a:p>
      </dgm:t>
    </dgm:pt>
    <dgm:pt modelId="{8A10E4C0-CC4D-4E97-BAE9-AF09ED1D5C4B}" type="parTrans" cxnId="{30F7884D-E1FF-406B-9EA1-CED9558716B4}">
      <dgm:prSet/>
      <dgm:spPr/>
      <dgm:t>
        <a:bodyPr/>
        <a:lstStyle/>
        <a:p>
          <a:endParaRPr lang="en-US"/>
        </a:p>
      </dgm:t>
    </dgm:pt>
    <dgm:pt modelId="{27A9AAD0-D074-48D5-AFCB-B16486272E31}" type="sibTrans" cxnId="{30F7884D-E1FF-406B-9EA1-CED9558716B4}">
      <dgm:prSet/>
      <dgm:spPr/>
      <dgm:t>
        <a:bodyPr/>
        <a:lstStyle/>
        <a:p>
          <a:endParaRPr lang="en-US"/>
        </a:p>
      </dgm:t>
    </dgm:pt>
    <dgm:pt modelId="{8F624A23-A64A-47CA-B416-58F37401EFB2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>
              <a:latin typeface="Calibri Light" panose="020F0302020204030204"/>
            </a:rPr>
            <a:t>Avionics</a:t>
          </a:r>
        </a:p>
      </dgm:t>
    </dgm:pt>
    <dgm:pt modelId="{0AEEB469-5678-4348-8AC1-A8D04B3D1F14}" type="parTrans" cxnId="{E821435D-EBDE-4648-9C66-C1B8E22701AE}">
      <dgm:prSet/>
      <dgm:spPr/>
      <dgm:t>
        <a:bodyPr/>
        <a:lstStyle/>
        <a:p>
          <a:endParaRPr lang="en-US"/>
        </a:p>
      </dgm:t>
    </dgm:pt>
    <dgm:pt modelId="{BFC6BF58-4D04-4D4F-8E70-CC5E897B85D3}" type="sibTrans" cxnId="{E821435D-EBDE-4648-9C66-C1B8E22701AE}">
      <dgm:prSet/>
      <dgm:spPr/>
      <dgm:t>
        <a:bodyPr/>
        <a:lstStyle/>
        <a:p>
          <a:endParaRPr lang="en-US"/>
        </a:p>
      </dgm:t>
    </dgm:pt>
    <dgm:pt modelId="{018A5BAF-6B1F-4F82-AC28-3E747B14D434}">
      <dgm:prSet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Guidance, Navigation, and Control</a:t>
          </a:r>
        </a:p>
      </dgm:t>
    </dgm:pt>
    <dgm:pt modelId="{9BA13CB6-4181-4EFD-9841-3F08C593B512}" type="parTrans" cxnId="{4B09A20A-F616-4C70-9B1A-4CB0B41BBC92}">
      <dgm:prSet/>
      <dgm:spPr/>
      <dgm:t>
        <a:bodyPr/>
        <a:lstStyle/>
        <a:p>
          <a:endParaRPr lang="en-US"/>
        </a:p>
      </dgm:t>
    </dgm:pt>
    <dgm:pt modelId="{83672AAC-B106-4E01-8188-7F273FC08E88}" type="sibTrans" cxnId="{4B09A20A-F616-4C70-9B1A-4CB0B41BBC92}">
      <dgm:prSet/>
      <dgm:spPr/>
      <dgm:t>
        <a:bodyPr/>
        <a:lstStyle/>
        <a:p>
          <a:endParaRPr lang="en-US"/>
        </a:p>
      </dgm:t>
    </dgm:pt>
    <dgm:pt modelId="{5B2D7B8F-0948-42E7-B54D-3E4106A4ACD9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/>
            <a:t>Thermal Management</a:t>
          </a:r>
        </a:p>
      </dgm:t>
    </dgm:pt>
    <dgm:pt modelId="{5431920A-AE97-492E-AB83-076290204970}" type="parTrans" cxnId="{8851DE2B-C95C-42C4-BA03-E340363D0400}">
      <dgm:prSet/>
      <dgm:spPr/>
      <dgm:t>
        <a:bodyPr/>
        <a:lstStyle/>
        <a:p>
          <a:endParaRPr lang="en-US"/>
        </a:p>
      </dgm:t>
    </dgm:pt>
    <dgm:pt modelId="{A5111CF8-FB3D-46C1-AA5C-5F343B626A3C}" type="sibTrans" cxnId="{8851DE2B-C95C-42C4-BA03-E340363D0400}">
      <dgm:prSet/>
      <dgm:spPr/>
      <dgm:t>
        <a:bodyPr/>
        <a:lstStyle/>
        <a:p>
          <a:endParaRPr lang="en-US"/>
        </a:p>
      </dgm:t>
    </dgm:pt>
    <dgm:pt modelId="{7FFC81A1-2F08-409D-96DF-EFB210B92901}" type="pres">
      <dgm:prSet presAssocID="{CF99CF9B-12CD-4B40-81B4-5BAC3558108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EFEF721-CA77-4D0B-B85E-A5AA34B01056}" type="pres">
      <dgm:prSet presAssocID="{CF99CF9B-12CD-4B40-81B4-5BAC35581086}" presName="hierFlow" presStyleCnt="0"/>
      <dgm:spPr/>
    </dgm:pt>
    <dgm:pt modelId="{00B18E27-D051-4AF0-98BC-8C8EEE0D7586}" type="pres">
      <dgm:prSet presAssocID="{CF99CF9B-12CD-4B40-81B4-5BAC3558108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4FBDC59-3EA0-4C93-9770-C20D6A085592}" type="pres">
      <dgm:prSet presAssocID="{B6C25FAB-05D9-473B-BD8D-4E5B8E36939A}" presName="Name14" presStyleCnt="0"/>
      <dgm:spPr/>
    </dgm:pt>
    <dgm:pt modelId="{A0724BDE-274A-493A-A707-A45B721C9035}" type="pres">
      <dgm:prSet presAssocID="{B6C25FAB-05D9-473B-BD8D-4E5B8E36939A}" presName="level1Shape" presStyleLbl="node0" presStyleIdx="0" presStyleCnt="1">
        <dgm:presLayoutVars>
          <dgm:chPref val="3"/>
        </dgm:presLayoutVars>
      </dgm:prSet>
      <dgm:spPr>
        <a:solidFill>
          <a:srgbClr val="404040"/>
        </a:solidFill>
      </dgm:spPr>
    </dgm:pt>
    <dgm:pt modelId="{07BB57CE-48B7-451D-BA48-6048F83BC0D7}" type="pres">
      <dgm:prSet presAssocID="{B6C25FAB-05D9-473B-BD8D-4E5B8E36939A}" presName="hierChild2" presStyleCnt="0"/>
      <dgm:spPr/>
    </dgm:pt>
    <dgm:pt modelId="{05F6CF0C-86F7-4521-B0D1-CC586C0C458A}" type="pres">
      <dgm:prSet presAssocID="{B8A281A2-9D29-4862-9311-FCC24368D5B5}" presName="Name19" presStyleLbl="parChTrans1D2" presStyleIdx="0" presStyleCnt="6"/>
      <dgm:spPr/>
    </dgm:pt>
    <dgm:pt modelId="{46F5FE68-9349-4E5B-B4AB-1EE66BAD05CA}" type="pres">
      <dgm:prSet presAssocID="{997362E4-982C-4FFD-AFF8-FE093B57D17A}" presName="Name21" presStyleCnt="0"/>
      <dgm:spPr/>
    </dgm:pt>
    <dgm:pt modelId="{0E7FF371-04A0-4FB3-BEEB-57ED5A611266}" type="pres">
      <dgm:prSet presAssocID="{997362E4-982C-4FFD-AFF8-FE093B57D17A}" presName="level2Shape" presStyleLbl="node2" presStyleIdx="0" presStyleCnt="6"/>
      <dgm:spPr/>
    </dgm:pt>
    <dgm:pt modelId="{5564E33F-EB2E-41ED-90F1-DB73FD0F477A}" type="pres">
      <dgm:prSet presAssocID="{997362E4-982C-4FFD-AFF8-FE093B57D17A}" presName="hierChild3" presStyleCnt="0"/>
      <dgm:spPr/>
    </dgm:pt>
    <dgm:pt modelId="{D04E09DA-6D00-47FC-9249-DA9C095A5E93}" type="pres">
      <dgm:prSet presAssocID="{6D71437A-F02C-41E3-8753-DE20599D306F}" presName="Name19" presStyleLbl="parChTrans1D2" presStyleIdx="1" presStyleCnt="6"/>
      <dgm:spPr/>
    </dgm:pt>
    <dgm:pt modelId="{780C2BC5-059C-4F5F-B64E-A8666C4BCFE4}" type="pres">
      <dgm:prSet presAssocID="{252BA5D2-6BC8-405E-A83C-BA7E8CEFD5A0}" presName="Name21" presStyleCnt="0"/>
      <dgm:spPr/>
    </dgm:pt>
    <dgm:pt modelId="{6E1E7768-CE1F-4D48-B015-F3E393364770}" type="pres">
      <dgm:prSet presAssocID="{252BA5D2-6BC8-405E-A83C-BA7E8CEFD5A0}" presName="level2Shape" presStyleLbl="node2" presStyleIdx="1" presStyleCnt="6"/>
      <dgm:spPr/>
    </dgm:pt>
    <dgm:pt modelId="{24C82BFC-8D7D-4434-BE24-700DB9D89D62}" type="pres">
      <dgm:prSet presAssocID="{252BA5D2-6BC8-405E-A83C-BA7E8CEFD5A0}" presName="hierChild3" presStyleCnt="0"/>
      <dgm:spPr/>
    </dgm:pt>
    <dgm:pt modelId="{7C073D1B-2D8F-4757-9A16-DDDB9F245E40}" type="pres">
      <dgm:prSet presAssocID="{8A10E4C0-CC4D-4E97-BAE9-AF09ED1D5C4B}" presName="Name19" presStyleLbl="parChTrans1D2" presStyleIdx="2" presStyleCnt="6"/>
      <dgm:spPr/>
    </dgm:pt>
    <dgm:pt modelId="{2D14D970-810F-43AC-8EDB-198C671F57B3}" type="pres">
      <dgm:prSet presAssocID="{2F1554B9-DDBF-4758-AF37-76B6FE36DA33}" presName="Name21" presStyleCnt="0"/>
      <dgm:spPr/>
    </dgm:pt>
    <dgm:pt modelId="{6D98DC30-4ABE-4874-A784-4ED01DC76C23}" type="pres">
      <dgm:prSet presAssocID="{2F1554B9-DDBF-4758-AF37-76B6FE36DA33}" presName="level2Shape" presStyleLbl="node2" presStyleIdx="2" presStyleCnt="6"/>
      <dgm:spPr/>
    </dgm:pt>
    <dgm:pt modelId="{1D942D55-6C66-4E00-B2D3-D3365A0B442B}" type="pres">
      <dgm:prSet presAssocID="{2F1554B9-DDBF-4758-AF37-76B6FE36DA33}" presName="hierChild3" presStyleCnt="0"/>
      <dgm:spPr/>
    </dgm:pt>
    <dgm:pt modelId="{FEB3A754-45AB-4FCE-BB7D-55BA887762D5}" type="pres">
      <dgm:prSet presAssocID="{5431920A-AE97-492E-AB83-076290204970}" presName="Name19" presStyleLbl="parChTrans1D2" presStyleIdx="3" presStyleCnt="6"/>
      <dgm:spPr/>
    </dgm:pt>
    <dgm:pt modelId="{D419F12D-80EC-4921-B2E1-309B0ADE7074}" type="pres">
      <dgm:prSet presAssocID="{5B2D7B8F-0948-42E7-B54D-3E4106A4ACD9}" presName="Name21" presStyleCnt="0"/>
      <dgm:spPr/>
    </dgm:pt>
    <dgm:pt modelId="{5A967321-6598-43DD-8122-C6EDF41B9557}" type="pres">
      <dgm:prSet presAssocID="{5B2D7B8F-0948-42E7-B54D-3E4106A4ACD9}" presName="level2Shape" presStyleLbl="node2" presStyleIdx="3" presStyleCnt="6"/>
      <dgm:spPr/>
    </dgm:pt>
    <dgm:pt modelId="{A4EC8D0A-6F72-43CB-8A88-F9ADBBDD45A3}" type="pres">
      <dgm:prSet presAssocID="{5B2D7B8F-0948-42E7-B54D-3E4106A4ACD9}" presName="hierChild3" presStyleCnt="0"/>
      <dgm:spPr/>
    </dgm:pt>
    <dgm:pt modelId="{B630DFED-304F-4223-B956-7503F0FCD061}" type="pres">
      <dgm:prSet presAssocID="{0AEEB469-5678-4348-8AC1-A8D04B3D1F14}" presName="Name19" presStyleLbl="parChTrans1D2" presStyleIdx="4" presStyleCnt="6"/>
      <dgm:spPr/>
    </dgm:pt>
    <dgm:pt modelId="{0997C121-B53B-43F7-A0AD-72E95737694B}" type="pres">
      <dgm:prSet presAssocID="{8F624A23-A64A-47CA-B416-58F37401EFB2}" presName="Name21" presStyleCnt="0"/>
      <dgm:spPr/>
    </dgm:pt>
    <dgm:pt modelId="{6FFD2D94-5BAC-43BE-8A6C-DCA6BAABDC72}" type="pres">
      <dgm:prSet presAssocID="{8F624A23-A64A-47CA-B416-58F37401EFB2}" presName="level2Shape" presStyleLbl="node2" presStyleIdx="4" presStyleCnt="6"/>
      <dgm:spPr/>
    </dgm:pt>
    <dgm:pt modelId="{1A6C57A9-2C8D-4CB0-AD05-A0B38C0B3FA1}" type="pres">
      <dgm:prSet presAssocID="{8F624A23-A64A-47CA-B416-58F37401EFB2}" presName="hierChild3" presStyleCnt="0"/>
      <dgm:spPr/>
    </dgm:pt>
    <dgm:pt modelId="{CC8FDB37-501C-4961-88A1-C99339B6DB54}" type="pres">
      <dgm:prSet presAssocID="{9BA13CB6-4181-4EFD-9841-3F08C593B512}" presName="Name19" presStyleLbl="parChTrans1D2" presStyleIdx="5" presStyleCnt="6"/>
      <dgm:spPr/>
    </dgm:pt>
    <dgm:pt modelId="{B82AF1F7-DC0E-4C97-8D1D-937B4B069789}" type="pres">
      <dgm:prSet presAssocID="{018A5BAF-6B1F-4F82-AC28-3E747B14D434}" presName="Name21" presStyleCnt="0"/>
      <dgm:spPr/>
    </dgm:pt>
    <dgm:pt modelId="{9B54966B-37A0-4A20-B16D-12CEDF9146A3}" type="pres">
      <dgm:prSet presAssocID="{018A5BAF-6B1F-4F82-AC28-3E747B14D434}" presName="level2Shape" presStyleLbl="node2" presStyleIdx="5" presStyleCnt="6"/>
      <dgm:spPr>
        <a:solidFill>
          <a:srgbClr val="404040"/>
        </a:solidFill>
      </dgm:spPr>
    </dgm:pt>
    <dgm:pt modelId="{308254F5-FDD7-463C-8B17-7D23640BCFFF}" type="pres">
      <dgm:prSet presAssocID="{018A5BAF-6B1F-4F82-AC28-3E747B14D434}" presName="hierChild3" presStyleCnt="0"/>
      <dgm:spPr/>
    </dgm:pt>
    <dgm:pt modelId="{58E66A0F-C8B0-4DC6-98A5-EAB64AA6B07F}" type="pres">
      <dgm:prSet presAssocID="{CF99CF9B-12CD-4B40-81B4-5BAC35581086}" presName="bgShapesFlow" presStyleCnt="0"/>
      <dgm:spPr/>
    </dgm:pt>
  </dgm:ptLst>
  <dgm:cxnLst>
    <dgm:cxn modelId="{4B09A20A-F616-4C70-9B1A-4CB0B41BBC92}" srcId="{B6C25FAB-05D9-473B-BD8D-4E5B8E36939A}" destId="{018A5BAF-6B1F-4F82-AC28-3E747B14D434}" srcOrd="5" destOrd="0" parTransId="{9BA13CB6-4181-4EFD-9841-3F08C593B512}" sibTransId="{83672AAC-B106-4E01-8188-7F273FC08E88}"/>
    <dgm:cxn modelId="{4D52A210-0B77-4282-8954-4CE5BFCB82E5}" type="presOf" srcId="{CF99CF9B-12CD-4B40-81B4-5BAC35581086}" destId="{7FFC81A1-2F08-409D-96DF-EFB210B92901}" srcOrd="0" destOrd="0" presId="urn:microsoft.com/office/officeart/2005/8/layout/hierarchy6"/>
    <dgm:cxn modelId="{27B0F112-0090-498C-AA6C-759C098DB744}" srcId="{B6C25FAB-05D9-473B-BD8D-4E5B8E36939A}" destId="{997362E4-982C-4FFD-AFF8-FE093B57D17A}" srcOrd="0" destOrd="0" parTransId="{B8A281A2-9D29-4862-9311-FCC24368D5B5}" sibTransId="{2A70157E-6705-438B-8B8B-135BC02326D2}"/>
    <dgm:cxn modelId="{6CB3C81B-DBBB-4159-861A-FDE2659AFC13}" type="presOf" srcId="{997362E4-982C-4FFD-AFF8-FE093B57D17A}" destId="{0E7FF371-04A0-4FB3-BEEB-57ED5A611266}" srcOrd="0" destOrd="0" presId="urn:microsoft.com/office/officeart/2005/8/layout/hierarchy6"/>
    <dgm:cxn modelId="{CFDF9B21-B32C-4E89-8851-951A03D357A1}" type="presOf" srcId="{6D71437A-F02C-41E3-8753-DE20599D306F}" destId="{D04E09DA-6D00-47FC-9249-DA9C095A5E93}" srcOrd="0" destOrd="0" presId="urn:microsoft.com/office/officeart/2005/8/layout/hierarchy6"/>
    <dgm:cxn modelId="{4888DD25-0183-4B48-8007-5B1033214426}" srcId="{B6C25FAB-05D9-473B-BD8D-4E5B8E36939A}" destId="{252BA5D2-6BC8-405E-A83C-BA7E8CEFD5A0}" srcOrd="1" destOrd="0" parTransId="{6D71437A-F02C-41E3-8753-DE20599D306F}" sibTransId="{9BB733FD-295C-4951-BF82-2C583F6C91F3}"/>
    <dgm:cxn modelId="{8851DE2B-C95C-42C4-BA03-E340363D0400}" srcId="{B6C25FAB-05D9-473B-BD8D-4E5B8E36939A}" destId="{5B2D7B8F-0948-42E7-B54D-3E4106A4ACD9}" srcOrd="3" destOrd="0" parTransId="{5431920A-AE97-492E-AB83-076290204970}" sibTransId="{A5111CF8-FB3D-46C1-AA5C-5F343B626A3C}"/>
    <dgm:cxn modelId="{30F7884D-E1FF-406B-9EA1-CED9558716B4}" srcId="{B6C25FAB-05D9-473B-BD8D-4E5B8E36939A}" destId="{2F1554B9-DDBF-4758-AF37-76B6FE36DA33}" srcOrd="2" destOrd="0" parTransId="{8A10E4C0-CC4D-4E97-BAE9-AF09ED1D5C4B}" sibTransId="{27A9AAD0-D074-48D5-AFCB-B16486272E31}"/>
    <dgm:cxn modelId="{E821435D-EBDE-4648-9C66-C1B8E22701AE}" srcId="{B6C25FAB-05D9-473B-BD8D-4E5B8E36939A}" destId="{8F624A23-A64A-47CA-B416-58F37401EFB2}" srcOrd="4" destOrd="0" parTransId="{0AEEB469-5678-4348-8AC1-A8D04B3D1F14}" sibTransId="{BFC6BF58-4D04-4D4F-8E70-CC5E897B85D3}"/>
    <dgm:cxn modelId="{2F14F35D-F4D7-49C2-8C7A-A6B9E5291421}" type="presOf" srcId="{5B2D7B8F-0948-42E7-B54D-3E4106A4ACD9}" destId="{5A967321-6598-43DD-8122-C6EDF41B9557}" srcOrd="0" destOrd="0" presId="urn:microsoft.com/office/officeart/2005/8/layout/hierarchy6"/>
    <dgm:cxn modelId="{AA83FF6B-4656-4D95-8F15-24773E751CEE}" srcId="{CF99CF9B-12CD-4B40-81B4-5BAC35581086}" destId="{B6C25FAB-05D9-473B-BD8D-4E5B8E36939A}" srcOrd="0" destOrd="0" parTransId="{9BD4F2E8-ED09-44C6-9C57-9E5A83286068}" sibTransId="{4AE1930D-4ABF-4FF2-9D04-55D25F8BACD0}"/>
    <dgm:cxn modelId="{DF5AEC6E-0794-45B9-B536-5A12011511A2}" type="presOf" srcId="{018A5BAF-6B1F-4F82-AC28-3E747B14D434}" destId="{9B54966B-37A0-4A20-B16D-12CEDF9146A3}" srcOrd="0" destOrd="0" presId="urn:microsoft.com/office/officeart/2005/8/layout/hierarchy6"/>
    <dgm:cxn modelId="{962F9B6F-FCFA-43F1-A66D-A8F3BAB426E8}" type="presOf" srcId="{2F1554B9-DDBF-4758-AF37-76B6FE36DA33}" destId="{6D98DC30-4ABE-4874-A784-4ED01DC76C23}" srcOrd="0" destOrd="0" presId="urn:microsoft.com/office/officeart/2005/8/layout/hierarchy6"/>
    <dgm:cxn modelId="{6A6D3170-6547-4BE3-9715-60F4AACDE959}" type="presOf" srcId="{5431920A-AE97-492E-AB83-076290204970}" destId="{FEB3A754-45AB-4FCE-BB7D-55BA887762D5}" srcOrd="0" destOrd="0" presId="urn:microsoft.com/office/officeart/2005/8/layout/hierarchy6"/>
    <dgm:cxn modelId="{3A403777-8D8B-4B08-8149-2EAD1E81363D}" type="presOf" srcId="{B6C25FAB-05D9-473B-BD8D-4E5B8E36939A}" destId="{A0724BDE-274A-493A-A707-A45B721C9035}" srcOrd="0" destOrd="0" presId="urn:microsoft.com/office/officeart/2005/8/layout/hierarchy6"/>
    <dgm:cxn modelId="{FCE1CB81-D865-43D3-A882-6BD56A27820B}" type="presOf" srcId="{0AEEB469-5678-4348-8AC1-A8D04B3D1F14}" destId="{B630DFED-304F-4223-B956-7503F0FCD061}" srcOrd="0" destOrd="0" presId="urn:microsoft.com/office/officeart/2005/8/layout/hierarchy6"/>
    <dgm:cxn modelId="{3BCC2487-32A8-40A9-849E-C31FB594BEB9}" type="presOf" srcId="{8F624A23-A64A-47CA-B416-58F37401EFB2}" destId="{6FFD2D94-5BAC-43BE-8A6C-DCA6BAABDC72}" srcOrd="0" destOrd="0" presId="urn:microsoft.com/office/officeart/2005/8/layout/hierarchy6"/>
    <dgm:cxn modelId="{1725A194-01DB-4429-A235-5DC4577E2A3A}" type="presOf" srcId="{B8A281A2-9D29-4862-9311-FCC24368D5B5}" destId="{05F6CF0C-86F7-4521-B0D1-CC586C0C458A}" srcOrd="0" destOrd="0" presId="urn:microsoft.com/office/officeart/2005/8/layout/hierarchy6"/>
    <dgm:cxn modelId="{5C0F35A0-E730-48F3-99FF-72EBA56372F4}" type="presOf" srcId="{8A10E4C0-CC4D-4E97-BAE9-AF09ED1D5C4B}" destId="{7C073D1B-2D8F-4757-9A16-DDDB9F245E40}" srcOrd="0" destOrd="0" presId="urn:microsoft.com/office/officeart/2005/8/layout/hierarchy6"/>
    <dgm:cxn modelId="{E428B6E7-20A4-4C06-BDB1-906310E6AAB2}" type="presOf" srcId="{252BA5D2-6BC8-405E-A83C-BA7E8CEFD5A0}" destId="{6E1E7768-CE1F-4D48-B015-F3E393364770}" srcOrd="0" destOrd="0" presId="urn:microsoft.com/office/officeart/2005/8/layout/hierarchy6"/>
    <dgm:cxn modelId="{A486C4F6-98F0-4753-8AD2-A043DE428F41}" type="presOf" srcId="{9BA13CB6-4181-4EFD-9841-3F08C593B512}" destId="{CC8FDB37-501C-4961-88A1-C99339B6DB54}" srcOrd="0" destOrd="0" presId="urn:microsoft.com/office/officeart/2005/8/layout/hierarchy6"/>
    <dgm:cxn modelId="{F8028FE1-4795-4D4A-825F-3C4313CD4B31}" type="presParOf" srcId="{7FFC81A1-2F08-409D-96DF-EFB210B92901}" destId="{1EFEF721-CA77-4D0B-B85E-A5AA34B01056}" srcOrd="0" destOrd="0" presId="urn:microsoft.com/office/officeart/2005/8/layout/hierarchy6"/>
    <dgm:cxn modelId="{43709C30-71F7-464C-A40F-7A55443B9B0A}" type="presParOf" srcId="{1EFEF721-CA77-4D0B-B85E-A5AA34B01056}" destId="{00B18E27-D051-4AF0-98BC-8C8EEE0D7586}" srcOrd="0" destOrd="0" presId="urn:microsoft.com/office/officeart/2005/8/layout/hierarchy6"/>
    <dgm:cxn modelId="{EEBC386B-72E6-4CC1-9F05-3FDA29DACE64}" type="presParOf" srcId="{00B18E27-D051-4AF0-98BC-8C8EEE0D7586}" destId="{B4FBDC59-3EA0-4C93-9770-C20D6A085592}" srcOrd="0" destOrd="0" presId="urn:microsoft.com/office/officeart/2005/8/layout/hierarchy6"/>
    <dgm:cxn modelId="{C22B7E6B-2BEA-40AB-A9FA-BC945A8B65A8}" type="presParOf" srcId="{B4FBDC59-3EA0-4C93-9770-C20D6A085592}" destId="{A0724BDE-274A-493A-A707-A45B721C9035}" srcOrd="0" destOrd="0" presId="urn:microsoft.com/office/officeart/2005/8/layout/hierarchy6"/>
    <dgm:cxn modelId="{9CDD9774-1746-42E9-A7F4-433743F0F6C0}" type="presParOf" srcId="{B4FBDC59-3EA0-4C93-9770-C20D6A085592}" destId="{07BB57CE-48B7-451D-BA48-6048F83BC0D7}" srcOrd="1" destOrd="0" presId="urn:microsoft.com/office/officeart/2005/8/layout/hierarchy6"/>
    <dgm:cxn modelId="{53064411-F646-44D4-AF83-BAE6E2BE9F28}" type="presParOf" srcId="{07BB57CE-48B7-451D-BA48-6048F83BC0D7}" destId="{05F6CF0C-86F7-4521-B0D1-CC586C0C458A}" srcOrd="0" destOrd="0" presId="urn:microsoft.com/office/officeart/2005/8/layout/hierarchy6"/>
    <dgm:cxn modelId="{37D53B99-C306-4976-8672-62E9598FF1E7}" type="presParOf" srcId="{07BB57CE-48B7-451D-BA48-6048F83BC0D7}" destId="{46F5FE68-9349-4E5B-B4AB-1EE66BAD05CA}" srcOrd="1" destOrd="0" presId="urn:microsoft.com/office/officeart/2005/8/layout/hierarchy6"/>
    <dgm:cxn modelId="{D15DD42F-B301-403E-B020-F74A49C20457}" type="presParOf" srcId="{46F5FE68-9349-4E5B-B4AB-1EE66BAD05CA}" destId="{0E7FF371-04A0-4FB3-BEEB-57ED5A611266}" srcOrd="0" destOrd="0" presId="urn:microsoft.com/office/officeart/2005/8/layout/hierarchy6"/>
    <dgm:cxn modelId="{40914951-F832-4825-A545-2B6A569DE531}" type="presParOf" srcId="{46F5FE68-9349-4E5B-B4AB-1EE66BAD05CA}" destId="{5564E33F-EB2E-41ED-90F1-DB73FD0F477A}" srcOrd="1" destOrd="0" presId="urn:microsoft.com/office/officeart/2005/8/layout/hierarchy6"/>
    <dgm:cxn modelId="{56324D62-64AD-4BA7-825D-534A82BAD3A7}" type="presParOf" srcId="{07BB57CE-48B7-451D-BA48-6048F83BC0D7}" destId="{D04E09DA-6D00-47FC-9249-DA9C095A5E93}" srcOrd="2" destOrd="0" presId="urn:microsoft.com/office/officeart/2005/8/layout/hierarchy6"/>
    <dgm:cxn modelId="{C9B8C9A1-8ECE-4667-A5F6-C55CFA207A84}" type="presParOf" srcId="{07BB57CE-48B7-451D-BA48-6048F83BC0D7}" destId="{780C2BC5-059C-4F5F-B64E-A8666C4BCFE4}" srcOrd="3" destOrd="0" presId="urn:microsoft.com/office/officeart/2005/8/layout/hierarchy6"/>
    <dgm:cxn modelId="{DBD41B8B-2859-437D-90E1-06A00189B85B}" type="presParOf" srcId="{780C2BC5-059C-4F5F-B64E-A8666C4BCFE4}" destId="{6E1E7768-CE1F-4D48-B015-F3E393364770}" srcOrd="0" destOrd="0" presId="urn:microsoft.com/office/officeart/2005/8/layout/hierarchy6"/>
    <dgm:cxn modelId="{D36A10EC-0039-43BC-A1FE-A787834CCA16}" type="presParOf" srcId="{780C2BC5-059C-4F5F-B64E-A8666C4BCFE4}" destId="{24C82BFC-8D7D-4434-BE24-700DB9D89D62}" srcOrd="1" destOrd="0" presId="urn:microsoft.com/office/officeart/2005/8/layout/hierarchy6"/>
    <dgm:cxn modelId="{1CD81B4F-FE4C-47D4-9521-50776A9DC45A}" type="presParOf" srcId="{07BB57CE-48B7-451D-BA48-6048F83BC0D7}" destId="{7C073D1B-2D8F-4757-9A16-DDDB9F245E40}" srcOrd="4" destOrd="0" presId="urn:microsoft.com/office/officeart/2005/8/layout/hierarchy6"/>
    <dgm:cxn modelId="{95F18EE7-996D-4DDB-9618-F265F1453623}" type="presParOf" srcId="{07BB57CE-48B7-451D-BA48-6048F83BC0D7}" destId="{2D14D970-810F-43AC-8EDB-198C671F57B3}" srcOrd="5" destOrd="0" presId="urn:microsoft.com/office/officeart/2005/8/layout/hierarchy6"/>
    <dgm:cxn modelId="{38620059-29BF-40F7-9746-93125AE8AC8F}" type="presParOf" srcId="{2D14D970-810F-43AC-8EDB-198C671F57B3}" destId="{6D98DC30-4ABE-4874-A784-4ED01DC76C23}" srcOrd="0" destOrd="0" presId="urn:microsoft.com/office/officeart/2005/8/layout/hierarchy6"/>
    <dgm:cxn modelId="{3088A7D4-26B5-4BF0-B2A5-4A18CBC211FC}" type="presParOf" srcId="{2D14D970-810F-43AC-8EDB-198C671F57B3}" destId="{1D942D55-6C66-4E00-B2D3-D3365A0B442B}" srcOrd="1" destOrd="0" presId="urn:microsoft.com/office/officeart/2005/8/layout/hierarchy6"/>
    <dgm:cxn modelId="{A21A3787-E1E2-48FF-A81F-4F6984C794FD}" type="presParOf" srcId="{07BB57CE-48B7-451D-BA48-6048F83BC0D7}" destId="{FEB3A754-45AB-4FCE-BB7D-55BA887762D5}" srcOrd="6" destOrd="0" presId="urn:microsoft.com/office/officeart/2005/8/layout/hierarchy6"/>
    <dgm:cxn modelId="{2A0526F1-95F8-4F97-A7EF-15299C20BCEA}" type="presParOf" srcId="{07BB57CE-48B7-451D-BA48-6048F83BC0D7}" destId="{D419F12D-80EC-4921-B2E1-309B0ADE7074}" srcOrd="7" destOrd="0" presId="urn:microsoft.com/office/officeart/2005/8/layout/hierarchy6"/>
    <dgm:cxn modelId="{4F8BD59A-17AC-4F9F-8814-A6B831A22CBB}" type="presParOf" srcId="{D419F12D-80EC-4921-B2E1-309B0ADE7074}" destId="{5A967321-6598-43DD-8122-C6EDF41B9557}" srcOrd="0" destOrd="0" presId="urn:microsoft.com/office/officeart/2005/8/layout/hierarchy6"/>
    <dgm:cxn modelId="{65146EF9-C495-4393-A2CC-86AEC3B3FD82}" type="presParOf" srcId="{D419F12D-80EC-4921-B2E1-309B0ADE7074}" destId="{A4EC8D0A-6F72-43CB-8A88-F9ADBBDD45A3}" srcOrd="1" destOrd="0" presId="urn:microsoft.com/office/officeart/2005/8/layout/hierarchy6"/>
    <dgm:cxn modelId="{7DAC55DC-3E9B-48A8-ABB3-87B1F82CFB8E}" type="presParOf" srcId="{07BB57CE-48B7-451D-BA48-6048F83BC0D7}" destId="{B630DFED-304F-4223-B956-7503F0FCD061}" srcOrd="8" destOrd="0" presId="urn:microsoft.com/office/officeart/2005/8/layout/hierarchy6"/>
    <dgm:cxn modelId="{A6A14213-E768-4558-BDC2-D902B4EEE129}" type="presParOf" srcId="{07BB57CE-48B7-451D-BA48-6048F83BC0D7}" destId="{0997C121-B53B-43F7-A0AD-72E95737694B}" srcOrd="9" destOrd="0" presId="urn:microsoft.com/office/officeart/2005/8/layout/hierarchy6"/>
    <dgm:cxn modelId="{BCD6EE33-425D-42E7-AC67-6AED4102035C}" type="presParOf" srcId="{0997C121-B53B-43F7-A0AD-72E95737694B}" destId="{6FFD2D94-5BAC-43BE-8A6C-DCA6BAABDC72}" srcOrd="0" destOrd="0" presId="urn:microsoft.com/office/officeart/2005/8/layout/hierarchy6"/>
    <dgm:cxn modelId="{95D11C15-710B-441B-849D-1353285399AB}" type="presParOf" srcId="{0997C121-B53B-43F7-A0AD-72E95737694B}" destId="{1A6C57A9-2C8D-4CB0-AD05-A0B38C0B3FA1}" srcOrd="1" destOrd="0" presId="urn:microsoft.com/office/officeart/2005/8/layout/hierarchy6"/>
    <dgm:cxn modelId="{1273B82D-F109-4C94-8704-88ADFF806FE7}" type="presParOf" srcId="{07BB57CE-48B7-451D-BA48-6048F83BC0D7}" destId="{CC8FDB37-501C-4961-88A1-C99339B6DB54}" srcOrd="10" destOrd="0" presId="urn:microsoft.com/office/officeart/2005/8/layout/hierarchy6"/>
    <dgm:cxn modelId="{814F3714-E201-4B7E-A0C0-F13697DE5932}" type="presParOf" srcId="{07BB57CE-48B7-451D-BA48-6048F83BC0D7}" destId="{B82AF1F7-DC0E-4C97-8D1D-937B4B069789}" srcOrd="11" destOrd="0" presId="urn:microsoft.com/office/officeart/2005/8/layout/hierarchy6"/>
    <dgm:cxn modelId="{578C30C0-D47E-4498-8AB8-36F20D9D42B1}" type="presParOf" srcId="{B82AF1F7-DC0E-4C97-8D1D-937B4B069789}" destId="{9B54966B-37A0-4A20-B16D-12CEDF9146A3}" srcOrd="0" destOrd="0" presId="urn:microsoft.com/office/officeart/2005/8/layout/hierarchy6"/>
    <dgm:cxn modelId="{913D111F-F98B-47F6-82AF-8D33A6D205E7}" type="presParOf" srcId="{B82AF1F7-DC0E-4C97-8D1D-937B4B069789}" destId="{308254F5-FDD7-463C-8B17-7D23640BCFFF}" srcOrd="1" destOrd="0" presId="urn:microsoft.com/office/officeart/2005/8/layout/hierarchy6"/>
    <dgm:cxn modelId="{BA0CC2D8-5250-4B87-AC0C-C8B19574965A}" type="presParOf" srcId="{7FFC81A1-2F08-409D-96DF-EFB210B92901}" destId="{58E66A0F-C8B0-4DC6-98A5-EAB64AA6B07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F99CF9B-12CD-4B40-81B4-5BAC35581086}" type="doc">
      <dgm:prSet loTypeId="urn:microsoft.com/office/officeart/2005/8/layout/hierarchy4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2F1143A-0B5A-4C8C-BFB7-95AC40E62EFF}">
      <dgm:prSet phldrT="[Text]" phldr="0"/>
      <dgm:spPr/>
      <dgm:t>
        <a:bodyPr/>
        <a:lstStyle/>
        <a:p>
          <a:pPr algn="ctr" rtl="0"/>
          <a:r>
            <a:rPr lang="en-US" b="0"/>
            <a:t>Controlling speed/direction</a:t>
          </a:r>
        </a:p>
      </dgm:t>
    </dgm:pt>
    <dgm:pt modelId="{F837719D-8F8C-456C-BC79-0A9244E54B6E}" type="parTrans" cxnId="{DD4B0DEA-13E9-4E13-A4B2-D7E5E5852B6D}">
      <dgm:prSet/>
      <dgm:spPr/>
      <dgm:t>
        <a:bodyPr/>
        <a:lstStyle/>
        <a:p>
          <a:pPr algn="ctr"/>
          <a:endParaRPr lang="en-US"/>
        </a:p>
      </dgm:t>
    </dgm:pt>
    <dgm:pt modelId="{61948A36-AF76-4393-909A-6E1368F4C05E}" type="sibTrans" cxnId="{DD4B0DEA-13E9-4E13-A4B2-D7E5E5852B6D}">
      <dgm:prSet/>
      <dgm:spPr/>
      <dgm:t>
        <a:bodyPr/>
        <a:lstStyle/>
        <a:p>
          <a:pPr algn="ctr"/>
          <a:endParaRPr lang="en-US"/>
        </a:p>
      </dgm:t>
    </dgm:pt>
    <dgm:pt modelId="{B5A8DD87-1FBA-4859-A805-FD52D78372DB}">
      <dgm:prSet phldrT="[Text]" phldr="0"/>
      <dgm:spPr/>
      <dgm:t>
        <a:bodyPr/>
        <a:lstStyle/>
        <a:p>
          <a:pPr algn="ctr" rtl="0"/>
          <a:r>
            <a:rPr lang="en-US" b="0"/>
            <a:t>Determines vehicles selenographic coordinates</a:t>
          </a:r>
        </a:p>
      </dgm:t>
    </dgm:pt>
    <dgm:pt modelId="{2AAA2A31-98FB-4510-A473-0CADC5D354E8}" type="parTrans" cxnId="{6CB3C7E4-59E1-48D8-AEE0-A9FC50289D1C}">
      <dgm:prSet/>
      <dgm:spPr/>
      <dgm:t>
        <a:bodyPr/>
        <a:lstStyle/>
        <a:p>
          <a:endParaRPr lang="en-US"/>
        </a:p>
      </dgm:t>
    </dgm:pt>
    <dgm:pt modelId="{7976BAB0-325E-4BDB-A60E-3911DD3410FE}" type="sibTrans" cxnId="{6CB3C7E4-59E1-48D8-AEE0-A9FC50289D1C}">
      <dgm:prSet/>
      <dgm:spPr/>
      <dgm:t>
        <a:bodyPr/>
        <a:lstStyle/>
        <a:p>
          <a:endParaRPr lang="en-US"/>
        </a:p>
      </dgm:t>
    </dgm:pt>
    <dgm:pt modelId="{FCDD8270-7114-4B82-BA35-5DD4C581AC9E}">
      <dgm:prSet phldrT="[Text]" phldr="0"/>
      <dgm:spPr/>
      <dgm:t>
        <a:bodyPr/>
        <a:lstStyle/>
        <a:p>
          <a:pPr algn="ctr" rtl="0"/>
          <a:r>
            <a:rPr lang="en-US" b="0"/>
            <a:t>Avoids obstacles</a:t>
          </a:r>
        </a:p>
      </dgm:t>
    </dgm:pt>
    <dgm:pt modelId="{0AB06703-BFD0-478A-8667-D2FCC9108F8B}" type="parTrans" cxnId="{7513B3CD-23BB-4549-B5D7-3B4D7A6CBD7F}">
      <dgm:prSet/>
      <dgm:spPr/>
      <dgm:t>
        <a:bodyPr/>
        <a:lstStyle/>
        <a:p>
          <a:endParaRPr lang="en-US"/>
        </a:p>
      </dgm:t>
    </dgm:pt>
    <dgm:pt modelId="{E79A5C88-6635-445D-900C-91055AC92F42}" type="sibTrans" cxnId="{7513B3CD-23BB-4549-B5D7-3B4D7A6CBD7F}">
      <dgm:prSet/>
      <dgm:spPr/>
      <dgm:t>
        <a:bodyPr/>
        <a:lstStyle/>
        <a:p>
          <a:endParaRPr lang="en-US"/>
        </a:p>
      </dgm:t>
    </dgm:pt>
    <dgm:pt modelId="{EA42BBDD-BB4C-433D-A4FB-610FA0E5D686}">
      <dgm:prSet phldrT="[Text]" phldr="0"/>
      <dgm:spPr/>
      <dgm:t>
        <a:bodyPr/>
        <a:lstStyle/>
        <a:p>
          <a:pPr algn="ctr" rtl="0"/>
          <a:r>
            <a:rPr lang="en-US" b="0"/>
            <a:t>Orients solar cells towards the Sun</a:t>
          </a:r>
        </a:p>
      </dgm:t>
    </dgm:pt>
    <dgm:pt modelId="{4AED4423-FFDE-4FC3-BE45-B12F92127458}" type="parTrans" cxnId="{9B6F3DBE-DFAE-4150-A21F-43CC0166AC7D}">
      <dgm:prSet/>
      <dgm:spPr/>
      <dgm:t>
        <a:bodyPr/>
        <a:lstStyle/>
        <a:p>
          <a:endParaRPr lang="en-US"/>
        </a:p>
      </dgm:t>
    </dgm:pt>
    <dgm:pt modelId="{F170B412-5C07-4C78-AA89-AE739BA11F00}" type="sibTrans" cxnId="{9B6F3DBE-DFAE-4150-A21F-43CC0166AC7D}">
      <dgm:prSet/>
      <dgm:spPr/>
      <dgm:t>
        <a:bodyPr/>
        <a:lstStyle/>
        <a:p>
          <a:endParaRPr lang="en-US"/>
        </a:p>
      </dgm:t>
    </dgm:pt>
    <dgm:pt modelId="{08B2F300-E7F4-4E12-9243-53207EB381A5}" type="pres">
      <dgm:prSet presAssocID="{CF99CF9B-12CD-4B40-81B4-5BAC3558108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7675197-D0DF-4CA2-ACEE-02518C79A909}" type="pres">
      <dgm:prSet presAssocID="{12F1143A-0B5A-4C8C-BFB7-95AC40E62EFF}" presName="vertOne" presStyleCnt="0"/>
      <dgm:spPr/>
    </dgm:pt>
    <dgm:pt modelId="{2147C59E-BE6C-4F71-B7AD-A8473F033F9E}" type="pres">
      <dgm:prSet presAssocID="{12F1143A-0B5A-4C8C-BFB7-95AC40E62EFF}" presName="txOne" presStyleLbl="node0" presStyleIdx="0" presStyleCnt="4">
        <dgm:presLayoutVars>
          <dgm:chPref val="3"/>
        </dgm:presLayoutVars>
      </dgm:prSet>
      <dgm:spPr>
        <a:solidFill>
          <a:srgbClr val="404040"/>
        </a:solidFill>
      </dgm:spPr>
    </dgm:pt>
    <dgm:pt modelId="{F91B6528-7C77-4A50-802A-1DDCB2A03A8C}" type="pres">
      <dgm:prSet presAssocID="{12F1143A-0B5A-4C8C-BFB7-95AC40E62EFF}" presName="horzOne" presStyleCnt="0"/>
      <dgm:spPr/>
    </dgm:pt>
    <dgm:pt modelId="{BC50C522-5C40-4AF1-A792-4A9965C46CED}" type="pres">
      <dgm:prSet presAssocID="{61948A36-AF76-4393-909A-6E1368F4C05E}" presName="sibSpaceOne" presStyleCnt="0"/>
      <dgm:spPr/>
    </dgm:pt>
    <dgm:pt modelId="{E77C1C4D-E073-4D96-8933-B7B17A158794}" type="pres">
      <dgm:prSet presAssocID="{B5A8DD87-1FBA-4859-A805-FD52D78372DB}" presName="vertOne" presStyleCnt="0"/>
      <dgm:spPr/>
    </dgm:pt>
    <dgm:pt modelId="{B85DCF79-ED59-48A1-B8AE-DAAD1D543CB2}" type="pres">
      <dgm:prSet presAssocID="{B5A8DD87-1FBA-4859-A805-FD52D78372DB}" presName="txOne" presStyleLbl="node0" presStyleIdx="1" presStyleCnt="4">
        <dgm:presLayoutVars>
          <dgm:chPref val="3"/>
        </dgm:presLayoutVars>
      </dgm:prSet>
      <dgm:spPr>
        <a:solidFill>
          <a:srgbClr val="404040"/>
        </a:solidFill>
      </dgm:spPr>
    </dgm:pt>
    <dgm:pt modelId="{D0DFF668-F813-4CE5-8409-46D42C576BEC}" type="pres">
      <dgm:prSet presAssocID="{B5A8DD87-1FBA-4859-A805-FD52D78372DB}" presName="horzOne" presStyleCnt="0"/>
      <dgm:spPr/>
    </dgm:pt>
    <dgm:pt modelId="{D997A2C0-FEAE-4903-852F-541CA42F21B5}" type="pres">
      <dgm:prSet presAssocID="{7976BAB0-325E-4BDB-A60E-3911DD3410FE}" presName="sibSpaceOne" presStyleCnt="0"/>
      <dgm:spPr/>
    </dgm:pt>
    <dgm:pt modelId="{9707BB76-2383-495C-B870-4CB1EB29FDB5}" type="pres">
      <dgm:prSet presAssocID="{FCDD8270-7114-4B82-BA35-5DD4C581AC9E}" presName="vertOne" presStyleCnt="0"/>
      <dgm:spPr/>
    </dgm:pt>
    <dgm:pt modelId="{C863B0ED-B215-4028-BA68-25B08AE78455}" type="pres">
      <dgm:prSet presAssocID="{FCDD8270-7114-4B82-BA35-5DD4C581AC9E}" presName="txOne" presStyleLbl="node0" presStyleIdx="2" presStyleCnt="4">
        <dgm:presLayoutVars>
          <dgm:chPref val="3"/>
        </dgm:presLayoutVars>
      </dgm:prSet>
      <dgm:spPr>
        <a:solidFill>
          <a:srgbClr val="404040"/>
        </a:solidFill>
      </dgm:spPr>
    </dgm:pt>
    <dgm:pt modelId="{F2765767-4231-40DD-AA57-4D8AAF30AD7A}" type="pres">
      <dgm:prSet presAssocID="{FCDD8270-7114-4B82-BA35-5DD4C581AC9E}" presName="horzOne" presStyleCnt="0"/>
      <dgm:spPr/>
    </dgm:pt>
    <dgm:pt modelId="{EE962F60-8BCE-4ABD-A7BA-D7064CBD27B8}" type="pres">
      <dgm:prSet presAssocID="{E79A5C88-6635-445D-900C-91055AC92F42}" presName="sibSpaceOne" presStyleCnt="0"/>
      <dgm:spPr/>
    </dgm:pt>
    <dgm:pt modelId="{FBE15473-AED0-4556-B4BB-445068DD38EA}" type="pres">
      <dgm:prSet presAssocID="{EA42BBDD-BB4C-433D-A4FB-610FA0E5D686}" presName="vertOne" presStyleCnt="0"/>
      <dgm:spPr/>
    </dgm:pt>
    <dgm:pt modelId="{1362EF02-A547-4EB2-A54E-7BEE9DB71582}" type="pres">
      <dgm:prSet presAssocID="{EA42BBDD-BB4C-433D-A4FB-610FA0E5D686}" presName="txOne" presStyleLbl="node0" presStyleIdx="3" presStyleCnt="4">
        <dgm:presLayoutVars>
          <dgm:chPref val="3"/>
        </dgm:presLayoutVars>
      </dgm:prSet>
      <dgm:spPr>
        <a:solidFill>
          <a:srgbClr val="404040"/>
        </a:solidFill>
      </dgm:spPr>
    </dgm:pt>
    <dgm:pt modelId="{A3657220-E146-40E6-A03F-E66AFE9A3467}" type="pres">
      <dgm:prSet presAssocID="{EA42BBDD-BB4C-433D-A4FB-610FA0E5D686}" presName="horzOne" presStyleCnt="0"/>
      <dgm:spPr/>
    </dgm:pt>
  </dgm:ptLst>
  <dgm:cxnLst>
    <dgm:cxn modelId="{5911B206-C5BF-45FA-A8B7-89535DD35BAE}" type="presOf" srcId="{12F1143A-0B5A-4C8C-BFB7-95AC40E62EFF}" destId="{2147C59E-BE6C-4F71-B7AD-A8473F033F9E}" srcOrd="0" destOrd="0" presId="urn:microsoft.com/office/officeart/2005/8/layout/hierarchy4"/>
    <dgm:cxn modelId="{7383767D-B844-423B-AAFC-9A56DBD5ADB0}" type="presOf" srcId="{B5A8DD87-1FBA-4859-A805-FD52D78372DB}" destId="{B85DCF79-ED59-48A1-B8AE-DAAD1D543CB2}" srcOrd="0" destOrd="0" presId="urn:microsoft.com/office/officeart/2005/8/layout/hierarchy4"/>
    <dgm:cxn modelId="{DB9465B9-F15A-4713-94C4-ADE29B3169C2}" type="presOf" srcId="{EA42BBDD-BB4C-433D-A4FB-610FA0E5D686}" destId="{1362EF02-A547-4EB2-A54E-7BEE9DB71582}" srcOrd="0" destOrd="0" presId="urn:microsoft.com/office/officeart/2005/8/layout/hierarchy4"/>
    <dgm:cxn modelId="{9B6F3DBE-DFAE-4150-A21F-43CC0166AC7D}" srcId="{CF99CF9B-12CD-4B40-81B4-5BAC35581086}" destId="{EA42BBDD-BB4C-433D-A4FB-610FA0E5D686}" srcOrd="3" destOrd="0" parTransId="{4AED4423-FFDE-4FC3-BE45-B12F92127458}" sibTransId="{F170B412-5C07-4C78-AA89-AE739BA11F00}"/>
    <dgm:cxn modelId="{7513B3CD-23BB-4549-B5D7-3B4D7A6CBD7F}" srcId="{CF99CF9B-12CD-4B40-81B4-5BAC35581086}" destId="{FCDD8270-7114-4B82-BA35-5DD4C581AC9E}" srcOrd="2" destOrd="0" parTransId="{0AB06703-BFD0-478A-8667-D2FCC9108F8B}" sibTransId="{E79A5C88-6635-445D-900C-91055AC92F42}"/>
    <dgm:cxn modelId="{F21764D2-9727-4998-94EB-C9091C7ED387}" type="presOf" srcId="{CF99CF9B-12CD-4B40-81B4-5BAC35581086}" destId="{08B2F300-E7F4-4E12-9243-53207EB381A5}" srcOrd="0" destOrd="0" presId="urn:microsoft.com/office/officeart/2005/8/layout/hierarchy4"/>
    <dgm:cxn modelId="{6CB3C7E4-59E1-48D8-AEE0-A9FC50289D1C}" srcId="{CF99CF9B-12CD-4B40-81B4-5BAC35581086}" destId="{B5A8DD87-1FBA-4859-A805-FD52D78372DB}" srcOrd="1" destOrd="0" parTransId="{2AAA2A31-98FB-4510-A473-0CADC5D354E8}" sibTransId="{7976BAB0-325E-4BDB-A60E-3911DD3410FE}"/>
    <dgm:cxn modelId="{DD4B0DEA-13E9-4E13-A4B2-D7E5E5852B6D}" srcId="{CF99CF9B-12CD-4B40-81B4-5BAC35581086}" destId="{12F1143A-0B5A-4C8C-BFB7-95AC40E62EFF}" srcOrd="0" destOrd="0" parTransId="{F837719D-8F8C-456C-BC79-0A9244E54B6E}" sibTransId="{61948A36-AF76-4393-909A-6E1368F4C05E}"/>
    <dgm:cxn modelId="{CDEE3FF1-DA0D-4010-A551-07E00C04F787}" type="presOf" srcId="{FCDD8270-7114-4B82-BA35-5DD4C581AC9E}" destId="{C863B0ED-B215-4028-BA68-25B08AE78455}" srcOrd="0" destOrd="0" presId="urn:microsoft.com/office/officeart/2005/8/layout/hierarchy4"/>
    <dgm:cxn modelId="{055DB266-9CCD-44A4-9225-CE999977F4F1}" type="presParOf" srcId="{08B2F300-E7F4-4E12-9243-53207EB381A5}" destId="{E7675197-D0DF-4CA2-ACEE-02518C79A909}" srcOrd="0" destOrd="0" presId="urn:microsoft.com/office/officeart/2005/8/layout/hierarchy4"/>
    <dgm:cxn modelId="{142522D2-ACF8-4220-A4AF-A20132ACCF46}" type="presParOf" srcId="{E7675197-D0DF-4CA2-ACEE-02518C79A909}" destId="{2147C59E-BE6C-4F71-B7AD-A8473F033F9E}" srcOrd="0" destOrd="0" presId="urn:microsoft.com/office/officeart/2005/8/layout/hierarchy4"/>
    <dgm:cxn modelId="{EA9CCD0B-5AA7-4B1C-A8F7-6E4BD2860EE1}" type="presParOf" srcId="{E7675197-D0DF-4CA2-ACEE-02518C79A909}" destId="{F91B6528-7C77-4A50-802A-1DDCB2A03A8C}" srcOrd="1" destOrd="0" presId="urn:microsoft.com/office/officeart/2005/8/layout/hierarchy4"/>
    <dgm:cxn modelId="{E9DC65E2-4589-4134-98F2-D5273BA62807}" type="presParOf" srcId="{08B2F300-E7F4-4E12-9243-53207EB381A5}" destId="{BC50C522-5C40-4AF1-A792-4A9965C46CED}" srcOrd="1" destOrd="0" presId="urn:microsoft.com/office/officeart/2005/8/layout/hierarchy4"/>
    <dgm:cxn modelId="{C54345FA-B1BC-4838-9982-7B6FF23573CB}" type="presParOf" srcId="{08B2F300-E7F4-4E12-9243-53207EB381A5}" destId="{E77C1C4D-E073-4D96-8933-B7B17A158794}" srcOrd="2" destOrd="0" presId="urn:microsoft.com/office/officeart/2005/8/layout/hierarchy4"/>
    <dgm:cxn modelId="{37D13107-BDD9-4A72-82AC-6B2B7581E4B0}" type="presParOf" srcId="{E77C1C4D-E073-4D96-8933-B7B17A158794}" destId="{B85DCF79-ED59-48A1-B8AE-DAAD1D543CB2}" srcOrd="0" destOrd="0" presId="urn:microsoft.com/office/officeart/2005/8/layout/hierarchy4"/>
    <dgm:cxn modelId="{F75E6D56-F167-434E-90C8-2E11E833C187}" type="presParOf" srcId="{E77C1C4D-E073-4D96-8933-B7B17A158794}" destId="{D0DFF668-F813-4CE5-8409-46D42C576BEC}" srcOrd="1" destOrd="0" presId="urn:microsoft.com/office/officeart/2005/8/layout/hierarchy4"/>
    <dgm:cxn modelId="{1988581D-87B4-48A3-9C06-0961155F2F8F}" type="presParOf" srcId="{08B2F300-E7F4-4E12-9243-53207EB381A5}" destId="{D997A2C0-FEAE-4903-852F-541CA42F21B5}" srcOrd="3" destOrd="0" presId="urn:microsoft.com/office/officeart/2005/8/layout/hierarchy4"/>
    <dgm:cxn modelId="{D7D96E06-4D51-4F18-8260-BC931F3389D5}" type="presParOf" srcId="{08B2F300-E7F4-4E12-9243-53207EB381A5}" destId="{9707BB76-2383-495C-B870-4CB1EB29FDB5}" srcOrd="4" destOrd="0" presId="urn:microsoft.com/office/officeart/2005/8/layout/hierarchy4"/>
    <dgm:cxn modelId="{4EC45404-0B63-49D6-93C8-05CFAA32CE2A}" type="presParOf" srcId="{9707BB76-2383-495C-B870-4CB1EB29FDB5}" destId="{C863B0ED-B215-4028-BA68-25B08AE78455}" srcOrd="0" destOrd="0" presId="urn:microsoft.com/office/officeart/2005/8/layout/hierarchy4"/>
    <dgm:cxn modelId="{C9EBA648-9177-4FF6-BFA4-271BF863BC41}" type="presParOf" srcId="{9707BB76-2383-495C-B870-4CB1EB29FDB5}" destId="{F2765767-4231-40DD-AA57-4D8AAF30AD7A}" srcOrd="1" destOrd="0" presId="urn:microsoft.com/office/officeart/2005/8/layout/hierarchy4"/>
    <dgm:cxn modelId="{F9C8C8B5-05A2-405D-B608-A017D7407BD8}" type="presParOf" srcId="{08B2F300-E7F4-4E12-9243-53207EB381A5}" destId="{EE962F60-8BCE-4ABD-A7BA-D7064CBD27B8}" srcOrd="5" destOrd="0" presId="urn:microsoft.com/office/officeart/2005/8/layout/hierarchy4"/>
    <dgm:cxn modelId="{1683C86D-B185-4EF5-9950-43726ABB0BDC}" type="presParOf" srcId="{08B2F300-E7F4-4E12-9243-53207EB381A5}" destId="{FBE15473-AED0-4556-B4BB-445068DD38EA}" srcOrd="6" destOrd="0" presId="urn:microsoft.com/office/officeart/2005/8/layout/hierarchy4"/>
    <dgm:cxn modelId="{20BB68CE-F7E7-4A8C-9756-779FE8A70E9E}" type="presParOf" srcId="{FBE15473-AED0-4556-B4BB-445068DD38EA}" destId="{1362EF02-A547-4EB2-A54E-7BEE9DB71582}" srcOrd="0" destOrd="0" presId="urn:microsoft.com/office/officeart/2005/8/layout/hierarchy4"/>
    <dgm:cxn modelId="{8F6FFB98-A8B7-453B-9E4B-B7872D829A00}" type="presParOf" srcId="{FBE15473-AED0-4556-B4BB-445068DD38EA}" destId="{A3657220-E146-40E6-A03F-E66AFE9A346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80EBBF6-EC54-4F8A-9B7F-02FF2FF8D18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801AF2C-BD77-4429-A80F-0775AE71C5EE}">
      <dgm:prSet phldrT="[Text]" phldr="0"/>
      <dgm:spPr/>
      <dgm:t>
        <a:bodyPr/>
        <a:lstStyle/>
        <a:p>
          <a:pPr rtl="0"/>
          <a:r>
            <a:rPr lang="en-US" b="1" dirty="0">
              <a:latin typeface="Calibri Light" panose="020F0302020204030204"/>
            </a:rPr>
            <a:t>Targets and Metrics</a:t>
          </a:r>
          <a:endParaRPr lang="en-US" b="1" dirty="0"/>
        </a:p>
      </dgm:t>
    </dgm:pt>
    <dgm:pt modelId="{0D91C4C3-9EC7-4C90-B0F5-C1DFDAA851E9}" type="parTrans" cxnId="{28AB795D-B402-43BE-A6ED-810F34FB2B6B}">
      <dgm:prSet/>
      <dgm:spPr/>
      <dgm:t>
        <a:bodyPr/>
        <a:lstStyle/>
        <a:p>
          <a:endParaRPr lang="en-US"/>
        </a:p>
      </dgm:t>
    </dgm:pt>
    <dgm:pt modelId="{D06D4298-B9CE-48B3-AEC1-EE4E46EEABF4}" type="sibTrans" cxnId="{28AB795D-B402-43BE-A6ED-810F34FB2B6B}">
      <dgm:prSet/>
      <dgm:spPr/>
      <dgm:t>
        <a:bodyPr/>
        <a:lstStyle/>
        <a:p>
          <a:endParaRPr lang="en-US"/>
        </a:p>
      </dgm:t>
    </dgm:pt>
    <dgm:pt modelId="{C4EE62F6-C952-4964-9DDA-071AC4697879}">
      <dgm:prSet phldrT="[Text]"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Concept Generation</a:t>
          </a:r>
          <a:endParaRPr lang="en-US" b="1"/>
        </a:p>
      </dgm:t>
    </dgm:pt>
    <dgm:pt modelId="{5C2ABD64-1E35-4516-AD4E-541683FA905E}" type="parTrans" cxnId="{60572B07-26EB-41BE-A3C2-A991C108C8E8}">
      <dgm:prSet/>
      <dgm:spPr/>
      <dgm:t>
        <a:bodyPr/>
        <a:lstStyle/>
        <a:p>
          <a:endParaRPr lang="en-US"/>
        </a:p>
      </dgm:t>
    </dgm:pt>
    <dgm:pt modelId="{1FB9284A-3EF1-4BEC-B292-A4BEDBDA3C7D}" type="sibTrans" cxnId="{60572B07-26EB-41BE-A3C2-A991C108C8E8}">
      <dgm:prSet/>
      <dgm:spPr/>
      <dgm:t>
        <a:bodyPr/>
        <a:lstStyle/>
        <a:p>
          <a:endParaRPr lang="en-US"/>
        </a:p>
      </dgm:t>
    </dgm:pt>
    <dgm:pt modelId="{9431EC0B-9DE9-4283-8031-9BBBE0EEFE1B}">
      <dgm:prSet phldrT="[Text]"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Concept Selection</a:t>
          </a:r>
          <a:endParaRPr lang="en-US" b="1"/>
        </a:p>
      </dgm:t>
    </dgm:pt>
    <dgm:pt modelId="{C78B0283-B131-4E99-978D-74BEBF38132A}" type="parTrans" cxnId="{46B4C6B3-3C06-46F6-83FB-31E08C36AADA}">
      <dgm:prSet/>
      <dgm:spPr/>
      <dgm:t>
        <a:bodyPr/>
        <a:lstStyle/>
        <a:p>
          <a:endParaRPr lang="en-US"/>
        </a:p>
      </dgm:t>
    </dgm:pt>
    <dgm:pt modelId="{5A81E5BD-5A50-4378-B94F-C6ADAE44F2FE}" type="sibTrans" cxnId="{46B4C6B3-3C06-46F6-83FB-31E08C36AADA}">
      <dgm:prSet/>
      <dgm:spPr/>
      <dgm:t>
        <a:bodyPr/>
        <a:lstStyle/>
        <a:p>
          <a:endParaRPr lang="en-US"/>
        </a:p>
      </dgm:t>
    </dgm:pt>
    <dgm:pt modelId="{EBAB0015-409D-414F-B579-3E1C3205A7FD}" type="pres">
      <dgm:prSet presAssocID="{980EBBF6-EC54-4F8A-9B7F-02FF2FF8D187}" presName="CompostProcess" presStyleCnt="0">
        <dgm:presLayoutVars>
          <dgm:dir/>
          <dgm:resizeHandles val="exact"/>
        </dgm:presLayoutVars>
      </dgm:prSet>
      <dgm:spPr/>
    </dgm:pt>
    <dgm:pt modelId="{7ACB3425-6983-47DF-AA26-87EB612958EB}" type="pres">
      <dgm:prSet presAssocID="{980EBBF6-EC54-4F8A-9B7F-02FF2FF8D187}" presName="arrow" presStyleLbl="bgShp" presStyleIdx="0" presStyleCnt="1"/>
      <dgm:spPr>
        <a:solidFill>
          <a:srgbClr val="404040"/>
        </a:solidFill>
      </dgm:spPr>
    </dgm:pt>
    <dgm:pt modelId="{BE7BCE13-404A-45D7-9925-687C79B3ACE3}" type="pres">
      <dgm:prSet presAssocID="{980EBBF6-EC54-4F8A-9B7F-02FF2FF8D187}" presName="linearProcess" presStyleCnt="0"/>
      <dgm:spPr/>
    </dgm:pt>
    <dgm:pt modelId="{C4245154-EB02-4ECF-ACBB-862F890D70EB}" type="pres">
      <dgm:prSet presAssocID="{A801AF2C-BD77-4429-A80F-0775AE71C5EE}" presName="textNode" presStyleLbl="node1" presStyleIdx="0" presStyleCnt="3">
        <dgm:presLayoutVars>
          <dgm:bulletEnabled val="1"/>
        </dgm:presLayoutVars>
      </dgm:prSet>
      <dgm:spPr>
        <a:solidFill>
          <a:srgbClr val="B7B09C"/>
        </a:solidFill>
      </dgm:spPr>
    </dgm:pt>
    <dgm:pt modelId="{95B94C14-8E24-4E53-A4D3-AE206196B3E1}" type="pres">
      <dgm:prSet presAssocID="{D06D4298-B9CE-48B3-AEC1-EE4E46EEABF4}" presName="sibTrans" presStyleCnt="0"/>
      <dgm:spPr/>
    </dgm:pt>
    <dgm:pt modelId="{2F369303-BC57-4055-B36F-FE7E35DC5786}" type="pres">
      <dgm:prSet presAssocID="{C4EE62F6-C952-4964-9DDA-071AC4697879}" presName="textNode" presStyleLbl="node1" presStyleIdx="1" presStyleCnt="3">
        <dgm:presLayoutVars>
          <dgm:bulletEnabled val="1"/>
        </dgm:presLayoutVars>
      </dgm:prSet>
      <dgm:spPr>
        <a:solidFill>
          <a:srgbClr val="B7B09C"/>
        </a:solidFill>
      </dgm:spPr>
    </dgm:pt>
    <dgm:pt modelId="{C9C01764-E26E-49C7-ABFB-90D469FF2DF4}" type="pres">
      <dgm:prSet presAssocID="{1FB9284A-3EF1-4BEC-B292-A4BEDBDA3C7D}" presName="sibTrans" presStyleCnt="0"/>
      <dgm:spPr/>
    </dgm:pt>
    <dgm:pt modelId="{07FE460D-F3C3-493B-B5B7-FBE03406C9C4}" type="pres">
      <dgm:prSet presAssocID="{9431EC0B-9DE9-4283-8031-9BBBE0EEFE1B}" presName="textNode" presStyleLbl="node1" presStyleIdx="2" presStyleCnt="3">
        <dgm:presLayoutVars>
          <dgm:bulletEnabled val="1"/>
        </dgm:presLayoutVars>
      </dgm:prSet>
      <dgm:spPr>
        <a:solidFill>
          <a:srgbClr val="B7B09C"/>
        </a:solidFill>
      </dgm:spPr>
    </dgm:pt>
  </dgm:ptLst>
  <dgm:cxnLst>
    <dgm:cxn modelId="{60572B07-26EB-41BE-A3C2-A991C108C8E8}" srcId="{980EBBF6-EC54-4F8A-9B7F-02FF2FF8D187}" destId="{C4EE62F6-C952-4964-9DDA-071AC4697879}" srcOrd="1" destOrd="0" parTransId="{5C2ABD64-1E35-4516-AD4E-541683FA905E}" sibTransId="{1FB9284A-3EF1-4BEC-B292-A4BEDBDA3C7D}"/>
    <dgm:cxn modelId="{93862529-1F19-4F32-90DF-51272C35A5C9}" type="presOf" srcId="{A801AF2C-BD77-4429-A80F-0775AE71C5EE}" destId="{C4245154-EB02-4ECF-ACBB-862F890D70EB}" srcOrd="0" destOrd="0" presId="urn:microsoft.com/office/officeart/2005/8/layout/hProcess9"/>
    <dgm:cxn modelId="{7B201C46-506C-46B1-9301-E484F739C8E4}" type="presOf" srcId="{980EBBF6-EC54-4F8A-9B7F-02FF2FF8D187}" destId="{EBAB0015-409D-414F-B579-3E1C3205A7FD}" srcOrd="0" destOrd="0" presId="urn:microsoft.com/office/officeart/2005/8/layout/hProcess9"/>
    <dgm:cxn modelId="{28AB795D-B402-43BE-A6ED-810F34FB2B6B}" srcId="{980EBBF6-EC54-4F8A-9B7F-02FF2FF8D187}" destId="{A801AF2C-BD77-4429-A80F-0775AE71C5EE}" srcOrd="0" destOrd="0" parTransId="{0D91C4C3-9EC7-4C90-B0F5-C1DFDAA851E9}" sibTransId="{D06D4298-B9CE-48B3-AEC1-EE4E46EEABF4}"/>
    <dgm:cxn modelId="{A52DC75F-C6DC-4940-BBF2-64534DD0D5AE}" type="presOf" srcId="{9431EC0B-9DE9-4283-8031-9BBBE0EEFE1B}" destId="{07FE460D-F3C3-493B-B5B7-FBE03406C9C4}" srcOrd="0" destOrd="0" presId="urn:microsoft.com/office/officeart/2005/8/layout/hProcess9"/>
    <dgm:cxn modelId="{09A65B70-EF4D-4837-B0C2-36E3394EF8E2}" type="presOf" srcId="{C4EE62F6-C952-4964-9DDA-071AC4697879}" destId="{2F369303-BC57-4055-B36F-FE7E35DC5786}" srcOrd="0" destOrd="0" presId="urn:microsoft.com/office/officeart/2005/8/layout/hProcess9"/>
    <dgm:cxn modelId="{46B4C6B3-3C06-46F6-83FB-31E08C36AADA}" srcId="{980EBBF6-EC54-4F8A-9B7F-02FF2FF8D187}" destId="{9431EC0B-9DE9-4283-8031-9BBBE0EEFE1B}" srcOrd="2" destOrd="0" parTransId="{C78B0283-B131-4E99-978D-74BEBF38132A}" sibTransId="{5A81E5BD-5A50-4378-B94F-C6ADAE44F2FE}"/>
    <dgm:cxn modelId="{6330266C-CEFE-4A6E-BFD6-0E61E5DE2489}" type="presParOf" srcId="{EBAB0015-409D-414F-B579-3E1C3205A7FD}" destId="{7ACB3425-6983-47DF-AA26-87EB612958EB}" srcOrd="0" destOrd="0" presId="urn:microsoft.com/office/officeart/2005/8/layout/hProcess9"/>
    <dgm:cxn modelId="{261EE9D8-F9FA-4AC6-93E2-05B3AAFF76FE}" type="presParOf" srcId="{EBAB0015-409D-414F-B579-3E1C3205A7FD}" destId="{BE7BCE13-404A-45D7-9925-687C79B3ACE3}" srcOrd="1" destOrd="0" presId="urn:microsoft.com/office/officeart/2005/8/layout/hProcess9"/>
    <dgm:cxn modelId="{DE6145B7-A68A-4F34-A0A3-BCF38206AE8C}" type="presParOf" srcId="{BE7BCE13-404A-45D7-9925-687C79B3ACE3}" destId="{C4245154-EB02-4ECF-ACBB-862F890D70EB}" srcOrd="0" destOrd="0" presId="urn:microsoft.com/office/officeart/2005/8/layout/hProcess9"/>
    <dgm:cxn modelId="{866A58DA-BDFB-45F6-96BE-C4C6E6479CCE}" type="presParOf" srcId="{BE7BCE13-404A-45D7-9925-687C79B3ACE3}" destId="{95B94C14-8E24-4E53-A4D3-AE206196B3E1}" srcOrd="1" destOrd="0" presId="urn:microsoft.com/office/officeart/2005/8/layout/hProcess9"/>
    <dgm:cxn modelId="{DC4F62A0-7BEB-4833-8A4A-1C4D9B6C649E}" type="presParOf" srcId="{BE7BCE13-404A-45D7-9925-687C79B3ACE3}" destId="{2F369303-BC57-4055-B36F-FE7E35DC5786}" srcOrd="2" destOrd="0" presId="urn:microsoft.com/office/officeart/2005/8/layout/hProcess9"/>
    <dgm:cxn modelId="{2C346345-624C-4979-A2A0-80299B3E5DBA}" type="presParOf" srcId="{BE7BCE13-404A-45D7-9925-687C79B3ACE3}" destId="{C9C01764-E26E-49C7-ABFB-90D469FF2DF4}" srcOrd="3" destOrd="0" presId="urn:microsoft.com/office/officeart/2005/8/layout/hProcess9"/>
    <dgm:cxn modelId="{26D894A2-5778-4C05-A7F5-48769B6D083C}" type="presParOf" srcId="{BE7BCE13-404A-45D7-9925-687C79B3ACE3}" destId="{07FE460D-F3C3-493B-B5B7-FBE03406C9C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99CF9B-12CD-4B40-81B4-5BAC35581086}" type="doc">
      <dgm:prSet loTypeId="urn:microsoft.com/office/officeart/2005/8/layout/hierarchy6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6C25FAB-05D9-473B-BD8D-4E5B8E36939A}">
      <dgm:prSet phldrT="[Text]"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Exploration System</a:t>
          </a:r>
          <a:endParaRPr lang="en-US" b="1"/>
        </a:p>
      </dgm:t>
    </dgm:pt>
    <dgm:pt modelId="{9BD4F2E8-ED09-44C6-9C57-9E5A83286068}" type="parTrans" cxnId="{AA83FF6B-4656-4D95-8F15-24773E751CEE}">
      <dgm:prSet/>
      <dgm:spPr/>
      <dgm:t>
        <a:bodyPr/>
        <a:lstStyle/>
        <a:p>
          <a:endParaRPr lang="en-US"/>
        </a:p>
      </dgm:t>
    </dgm:pt>
    <dgm:pt modelId="{4AE1930D-4ABF-4FF2-9D04-55D25F8BACD0}" type="sibTrans" cxnId="{AA83FF6B-4656-4D95-8F15-24773E751CEE}">
      <dgm:prSet/>
      <dgm:spPr/>
      <dgm:t>
        <a:bodyPr/>
        <a:lstStyle/>
        <a:p>
          <a:endParaRPr lang="en-US"/>
        </a:p>
      </dgm:t>
    </dgm:pt>
    <dgm:pt modelId="{997362E4-982C-4FFD-AFF8-FE093B57D17A}">
      <dgm:prSet phldrT="[Text]"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Structural Support</a:t>
          </a:r>
          <a:endParaRPr lang="en-US" b="1"/>
        </a:p>
      </dgm:t>
    </dgm:pt>
    <dgm:pt modelId="{B8A281A2-9D29-4862-9311-FCC24368D5B5}" type="parTrans" cxnId="{27B0F112-0090-498C-AA6C-759C098DB744}">
      <dgm:prSet/>
      <dgm:spPr/>
      <dgm:t>
        <a:bodyPr/>
        <a:lstStyle/>
        <a:p>
          <a:endParaRPr lang="en-US"/>
        </a:p>
      </dgm:t>
    </dgm:pt>
    <dgm:pt modelId="{2A70157E-6705-438B-8B8B-135BC02326D2}" type="sibTrans" cxnId="{27B0F112-0090-498C-AA6C-759C098DB744}">
      <dgm:prSet/>
      <dgm:spPr/>
      <dgm:t>
        <a:bodyPr/>
        <a:lstStyle/>
        <a:p>
          <a:endParaRPr lang="en-US"/>
        </a:p>
      </dgm:t>
    </dgm:pt>
    <dgm:pt modelId="{252BA5D2-6BC8-405E-A83C-BA7E8CEFD5A0}">
      <dgm:prSet phldrT="[Text]"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>
              <a:latin typeface="Calibri Light" panose="020F0302020204030204"/>
            </a:rPr>
            <a:t>Mobility Mechanism</a:t>
          </a:r>
          <a:endParaRPr lang="en-US" b="1"/>
        </a:p>
      </dgm:t>
    </dgm:pt>
    <dgm:pt modelId="{6D71437A-F02C-41E3-8753-DE20599D306F}" type="parTrans" cxnId="{4888DD25-0183-4B48-8007-5B1033214426}">
      <dgm:prSet/>
      <dgm:spPr/>
      <dgm:t>
        <a:bodyPr/>
        <a:lstStyle/>
        <a:p>
          <a:endParaRPr lang="en-US"/>
        </a:p>
      </dgm:t>
    </dgm:pt>
    <dgm:pt modelId="{9BB733FD-295C-4951-BF82-2C583F6C91F3}" type="sibTrans" cxnId="{4888DD25-0183-4B48-8007-5B1033214426}">
      <dgm:prSet/>
      <dgm:spPr/>
      <dgm:t>
        <a:bodyPr/>
        <a:lstStyle/>
        <a:p>
          <a:endParaRPr lang="en-US"/>
        </a:p>
      </dgm:t>
    </dgm:pt>
    <dgm:pt modelId="{2F1554B9-DDBF-4758-AF37-76B6FE36DA33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b="1">
              <a:latin typeface="Calibri Light" panose="020F0302020204030204"/>
            </a:rPr>
            <a:t>Power Systems</a:t>
          </a:r>
        </a:p>
      </dgm:t>
    </dgm:pt>
    <dgm:pt modelId="{8A10E4C0-CC4D-4E97-BAE9-AF09ED1D5C4B}" type="parTrans" cxnId="{30F7884D-E1FF-406B-9EA1-CED9558716B4}">
      <dgm:prSet/>
      <dgm:spPr/>
      <dgm:t>
        <a:bodyPr/>
        <a:lstStyle/>
        <a:p>
          <a:endParaRPr lang="en-US"/>
        </a:p>
      </dgm:t>
    </dgm:pt>
    <dgm:pt modelId="{27A9AAD0-D074-48D5-AFCB-B16486272E31}" type="sibTrans" cxnId="{30F7884D-E1FF-406B-9EA1-CED9558716B4}">
      <dgm:prSet/>
      <dgm:spPr/>
      <dgm:t>
        <a:bodyPr/>
        <a:lstStyle/>
        <a:p>
          <a:endParaRPr lang="en-US"/>
        </a:p>
      </dgm:t>
    </dgm:pt>
    <dgm:pt modelId="{8F624A23-A64A-47CA-B416-58F37401EFB2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>
              <a:latin typeface="Calibri Light" panose="020F0302020204030204"/>
            </a:rPr>
            <a:t>Avionics</a:t>
          </a:r>
        </a:p>
      </dgm:t>
    </dgm:pt>
    <dgm:pt modelId="{0AEEB469-5678-4348-8AC1-A8D04B3D1F14}" type="parTrans" cxnId="{E821435D-EBDE-4648-9C66-C1B8E22701AE}">
      <dgm:prSet/>
      <dgm:spPr/>
      <dgm:t>
        <a:bodyPr/>
        <a:lstStyle/>
        <a:p>
          <a:endParaRPr lang="en-US"/>
        </a:p>
      </dgm:t>
    </dgm:pt>
    <dgm:pt modelId="{BFC6BF58-4D04-4D4F-8E70-CC5E897B85D3}" type="sibTrans" cxnId="{E821435D-EBDE-4648-9C66-C1B8E22701AE}">
      <dgm:prSet/>
      <dgm:spPr/>
      <dgm:t>
        <a:bodyPr/>
        <a:lstStyle/>
        <a:p>
          <a:endParaRPr lang="en-US"/>
        </a:p>
      </dgm:t>
    </dgm:pt>
    <dgm:pt modelId="{018A5BAF-6B1F-4F82-AC28-3E747B14D434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b="1">
              <a:latin typeface="Calibri Light" panose="020F0302020204030204"/>
            </a:rPr>
            <a:t>Guidance, Navigation, and Control</a:t>
          </a:r>
        </a:p>
      </dgm:t>
    </dgm:pt>
    <dgm:pt modelId="{9BA13CB6-4181-4EFD-9841-3F08C593B512}" type="parTrans" cxnId="{4B09A20A-F616-4C70-9B1A-4CB0B41BBC92}">
      <dgm:prSet/>
      <dgm:spPr/>
      <dgm:t>
        <a:bodyPr/>
        <a:lstStyle/>
        <a:p>
          <a:endParaRPr lang="en-US"/>
        </a:p>
      </dgm:t>
    </dgm:pt>
    <dgm:pt modelId="{83672AAC-B106-4E01-8188-7F273FC08E88}" type="sibTrans" cxnId="{4B09A20A-F616-4C70-9B1A-4CB0B41BBC92}">
      <dgm:prSet/>
      <dgm:spPr/>
      <dgm:t>
        <a:bodyPr/>
        <a:lstStyle/>
        <a:p>
          <a:endParaRPr lang="en-US"/>
        </a:p>
      </dgm:t>
    </dgm:pt>
    <dgm:pt modelId="{5B2D7B8F-0948-42E7-B54D-3E4106A4ACD9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/>
            <a:t>Thermal Management</a:t>
          </a:r>
        </a:p>
      </dgm:t>
    </dgm:pt>
    <dgm:pt modelId="{5431920A-AE97-492E-AB83-076290204970}" type="parTrans" cxnId="{8851DE2B-C95C-42C4-BA03-E340363D0400}">
      <dgm:prSet/>
      <dgm:spPr/>
      <dgm:t>
        <a:bodyPr/>
        <a:lstStyle/>
        <a:p>
          <a:endParaRPr lang="en-US"/>
        </a:p>
      </dgm:t>
    </dgm:pt>
    <dgm:pt modelId="{A5111CF8-FB3D-46C1-AA5C-5F343B626A3C}" type="sibTrans" cxnId="{8851DE2B-C95C-42C4-BA03-E340363D0400}">
      <dgm:prSet/>
      <dgm:spPr/>
      <dgm:t>
        <a:bodyPr/>
        <a:lstStyle/>
        <a:p>
          <a:endParaRPr lang="en-US"/>
        </a:p>
      </dgm:t>
    </dgm:pt>
    <dgm:pt modelId="{7FFC81A1-2F08-409D-96DF-EFB210B92901}" type="pres">
      <dgm:prSet presAssocID="{CF99CF9B-12CD-4B40-81B4-5BAC3558108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EFEF721-CA77-4D0B-B85E-A5AA34B01056}" type="pres">
      <dgm:prSet presAssocID="{CF99CF9B-12CD-4B40-81B4-5BAC35581086}" presName="hierFlow" presStyleCnt="0"/>
      <dgm:spPr/>
    </dgm:pt>
    <dgm:pt modelId="{00B18E27-D051-4AF0-98BC-8C8EEE0D7586}" type="pres">
      <dgm:prSet presAssocID="{CF99CF9B-12CD-4B40-81B4-5BAC3558108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4FBDC59-3EA0-4C93-9770-C20D6A085592}" type="pres">
      <dgm:prSet presAssocID="{B6C25FAB-05D9-473B-BD8D-4E5B8E36939A}" presName="Name14" presStyleCnt="0"/>
      <dgm:spPr/>
    </dgm:pt>
    <dgm:pt modelId="{A0724BDE-274A-493A-A707-A45B721C9035}" type="pres">
      <dgm:prSet presAssocID="{B6C25FAB-05D9-473B-BD8D-4E5B8E36939A}" presName="level1Shape" presStyleLbl="node0" presStyleIdx="0" presStyleCnt="1">
        <dgm:presLayoutVars>
          <dgm:chPref val="3"/>
        </dgm:presLayoutVars>
      </dgm:prSet>
      <dgm:spPr>
        <a:solidFill>
          <a:srgbClr val="404040"/>
        </a:solidFill>
      </dgm:spPr>
    </dgm:pt>
    <dgm:pt modelId="{07BB57CE-48B7-451D-BA48-6048F83BC0D7}" type="pres">
      <dgm:prSet presAssocID="{B6C25FAB-05D9-473B-BD8D-4E5B8E36939A}" presName="hierChild2" presStyleCnt="0"/>
      <dgm:spPr/>
    </dgm:pt>
    <dgm:pt modelId="{05F6CF0C-86F7-4521-B0D1-CC586C0C458A}" type="pres">
      <dgm:prSet presAssocID="{B8A281A2-9D29-4862-9311-FCC24368D5B5}" presName="Name19" presStyleLbl="parChTrans1D2" presStyleIdx="0" presStyleCnt="6"/>
      <dgm:spPr/>
    </dgm:pt>
    <dgm:pt modelId="{46F5FE68-9349-4E5B-B4AB-1EE66BAD05CA}" type="pres">
      <dgm:prSet presAssocID="{997362E4-982C-4FFD-AFF8-FE093B57D17A}" presName="Name21" presStyleCnt="0"/>
      <dgm:spPr/>
    </dgm:pt>
    <dgm:pt modelId="{0E7FF371-04A0-4FB3-BEEB-57ED5A611266}" type="pres">
      <dgm:prSet presAssocID="{997362E4-982C-4FFD-AFF8-FE093B57D17A}" presName="level2Shape" presStyleLbl="node2" presStyleIdx="0" presStyleCnt="6"/>
      <dgm:spPr>
        <a:solidFill>
          <a:srgbClr val="404040"/>
        </a:solidFill>
      </dgm:spPr>
    </dgm:pt>
    <dgm:pt modelId="{5564E33F-EB2E-41ED-90F1-DB73FD0F477A}" type="pres">
      <dgm:prSet presAssocID="{997362E4-982C-4FFD-AFF8-FE093B57D17A}" presName="hierChild3" presStyleCnt="0"/>
      <dgm:spPr/>
    </dgm:pt>
    <dgm:pt modelId="{D04E09DA-6D00-47FC-9249-DA9C095A5E93}" type="pres">
      <dgm:prSet presAssocID="{6D71437A-F02C-41E3-8753-DE20599D306F}" presName="Name19" presStyleLbl="parChTrans1D2" presStyleIdx="1" presStyleCnt="6"/>
      <dgm:spPr/>
    </dgm:pt>
    <dgm:pt modelId="{780C2BC5-059C-4F5F-B64E-A8666C4BCFE4}" type="pres">
      <dgm:prSet presAssocID="{252BA5D2-6BC8-405E-A83C-BA7E8CEFD5A0}" presName="Name21" presStyleCnt="0"/>
      <dgm:spPr/>
    </dgm:pt>
    <dgm:pt modelId="{6E1E7768-CE1F-4D48-B015-F3E393364770}" type="pres">
      <dgm:prSet presAssocID="{252BA5D2-6BC8-405E-A83C-BA7E8CEFD5A0}" presName="level2Shape" presStyleLbl="node2" presStyleIdx="1" presStyleCnt="6"/>
      <dgm:spPr/>
    </dgm:pt>
    <dgm:pt modelId="{24C82BFC-8D7D-4434-BE24-700DB9D89D62}" type="pres">
      <dgm:prSet presAssocID="{252BA5D2-6BC8-405E-A83C-BA7E8CEFD5A0}" presName="hierChild3" presStyleCnt="0"/>
      <dgm:spPr/>
    </dgm:pt>
    <dgm:pt modelId="{7C073D1B-2D8F-4757-9A16-DDDB9F245E40}" type="pres">
      <dgm:prSet presAssocID="{8A10E4C0-CC4D-4E97-BAE9-AF09ED1D5C4B}" presName="Name19" presStyleLbl="parChTrans1D2" presStyleIdx="2" presStyleCnt="6"/>
      <dgm:spPr/>
    </dgm:pt>
    <dgm:pt modelId="{2D14D970-810F-43AC-8EDB-198C671F57B3}" type="pres">
      <dgm:prSet presAssocID="{2F1554B9-DDBF-4758-AF37-76B6FE36DA33}" presName="Name21" presStyleCnt="0"/>
      <dgm:spPr/>
    </dgm:pt>
    <dgm:pt modelId="{6D98DC30-4ABE-4874-A784-4ED01DC76C23}" type="pres">
      <dgm:prSet presAssocID="{2F1554B9-DDBF-4758-AF37-76B6FE36DA33}" presName="level2Shape" presStyleLbl="node2" presStyleIdx="2" presStyleCnt="6"/>
      <dgm:spPr/>
    </dgm:pt>
    <dgm:pt modelId="{1D942D55-6C66-4E00-B2D3-D3365A0B442B}" type="pres">
      <dgm:prSet presAssocID="{2F1554B9-DDBF-4758-AF37-76B6FE36DA33}" presName="hierChild3" presStyleCnt="0"/>
      <dgm:spPr/>
    </dgm:pt>
    <dgm:pt modelId="{FEB3A754-45AB-4FCE-BB7D-55BA887762D5}" type="pres">
      <dgm:prSet presAssocID="{5431920A-AE97-492E-AB83-076290204970}" presName="Name19" presStyleLbl="parChTrans1D2" presStyleIdx="3" presStyleCnt="6"/>
      <dgm:spPr/>
    </dgm:pt>
    <dgm:pt modelId="{D419F12D-80EC-4921-B2E1-309B0ADE7074}" type="pres">
      <dgm:prSet presAssocID="{5B2D7B8F-0948-42E7-B54D-3E4106A4ACD9}" presName="Name21" presStyleCnt="0"/>
      <dgm:spPr/>
    </dgm:pt>
    <dgm:pt modelId="{5A967321-6598-43DD-8122-C6EDF41B9557}" type="pres">
      <dgm:prSet presAssocID="{5B2D7B8F-0948-42E7-B54D-3E4106A4ACD9}" presName="level2Shape" presStyleLbl="node2" presStyleIdx="3" presStyleCnt="6"/>
      <dgm:spPr/>
    </dgm:pt>
    <dgm:pt modelId="{A4EC8D0A-6F72-43CB-8A88-F9ADBBDD45A3}" type="pres">
      <dgm:prSet presAssocID="{5B2D7B8F-0948-42E7-B54D-3E4106A4ACD9}" presName="hierChild3" presStyleCnt="0"/>
      <dgm:spPr/>
    </dgm:pt>
    <dgm:pt modelId="{B630DFED-304F-4223-B956-7503F0FCD061}" type="pres">
      <dgm:prSet presAssocID="{0AEEB469-5678-4348-8AC1-A8D04B3D1F14}" presName="Name19" presStyleLbl="parChTrans1D2" presStyleIdx="4" presStyleCnt="6"/>
      <dgm:spPr/>
    </dgm:pt>
    <dgm:pt modelId="{0997C121-B53B-43F7-A0AD-72E95737694B}" type="pres">
      <dgm:prSet presAssocID="{8F624A23-A64A-47CA-B416-58F37401EFB2}" presName="Name21" presStyleCnt="0"/>
      <dgm:spPr/>
    </dgm:pt>
    <dgm:pt modelId="{6FFD2D94-5BAC-43BE-8A6C-DCA6BAABDC72}" type="pres">
      <dgm:prSet presAssocID="{8F624A23-A64A-47CA-B416-58F37401EFB2}" presName="level2Shape" presStyleLbl="node2" presStyleIdx="4" presStyleCnt="6"/>
      <dgm:spPr/>
    </dgm:pt>
    <dgm:pt modelId="{1A6C57A9-2C8D-4CB0-AD05-A0B38C0B3FA1}" type="pres">
      <dgm:prSet presAssocID="{8F624A23-A64A-47CA-B416-58F37401EFB2}" presName="hierChild3" presStyleCnt="0"/>
      <dgm:spPr/>
    </dgm:pt>
    <dgm:pt modelId="{CC8FDB37-501C-4961-88A1-C99339B6DB54}" type="pres">
      <dgm:prSet presAssocID="{9BA13CB6-4181-4EFD-9841-3F08C593B512}" presName="Name19" presStyleLbl="parChTrans1D2" presStyleIdx="5" presStyleCnt="6"/>
      <dgm:spPr/>
    </dgm:pt>
    <dgm:pt modelId="{B82AF1F7-DC0E-4C97-8D1D-937B4B069789}" type="pres">
      <dgm:prSet presAssocID="{018A5BAF-6B1F-4F82-AC28-3E747B14D434}" presName="Name21" presStyleCnt="0"/>
      <dgm:spPr/>
    </dgm:pt>
    <dgm:pt modelId="{9B54966B-37A0-4A20-B16D-12CEDF9146A3}" type="pres">
      <dgm:prSet presAssocID="{018A5BAF-6B1F-4F82-AC28-3E747B14D434}" presName="level2Shape" presStyleLbl="node2" presStyleIdx="5" presStyleCnt="6"/>
      <dgm:spPr/>
    </dgm:pt>
    <dgm:pt modelId="{308254F5-FDD7-463C-8B17-7D23640BCFFF}" type="pres">
      <dgm:prSet presAssocID="{018A5BAF-6B1F-4F82-AC28-3E747B14D434}" presName="hierChild3" presStyleCnt="0"/>
      <dgm:spPr/>
    </dgm:pt>
    <dgm:pt modelId="{58E66A0F-C8B0-4DC6-98A5-EAB64AA6B07F}" type="pres">
      <dgm:prSet presAssocID="{CF99CF9B-12CD-4B40-81B4-5BAC35581086}" presName="bgShapesFlow" presStyleCnt="0"/>
      <dgm:spPr/>
    </dgm:pt>
  </dgm:ptLst>
  <dgm:cxnLst>
    <dgm:cxn modelId="{4B09A20A-F616-4C70-9B1A-4CB0B41BBC92}" srcId="{B6C25FAB-05D9-473B-BD8D-4E5B8E36939A}" destId="{018A5BAF-6B1F-4F82-AC28-3E747B14D434}" srcOrd="5" destOrd="0" parTransId="{9BA13CB6-4181-4EFD-9841-3F08C593B512}" sibTransId="{83672AAC-B106-4E01-8188-7F273FC08E88}"/>
    <dgm:cxn modelId="{4D52A210-0B77-4282-8954-4CE5BFCB82E5}" type="presOf" srcId="{CF99CF9B-12CD-4B40-81B4-5BAC35581086}" destId="{7FFC81A1-2F08-409D-96DF-EFB210B92901}" srcOrd="0" destOrd="0" presId="urn:microsoft.com/office/officeart/2005/8/layout/hierarchy6"/>
    <dgm:cxn modelId="{27B0F112-0090-498C-AA6C-759C098DB744}" srcId="{B6C25FAB-05D9-473B-BD8D-4E5B8E36939A}" destId="{997362E4-982C-4FFD-AFF8-FE093B57D17A}" srcOrd="0" destOrd="0" parTransId="{B8A281A2-9D29-4862-9311-FCC24368D5B5}" sibTransId="{2A70157E-6705-438B-8B8B-135BC02326D2}"/>
    <dgm:cxn modelId="{6CB3C81B-DBBB-4159-861A-FDE2659AFC13}" type="presOf" srcId="{997362E4-982C-4FFD-AFF8-FE093B57D17A}" destId="{0E7FF371-04A0-4FB3-BEEB-57ED5A611266}" srcOrd="0" destOrd="0" presId="urn:microsoft.com/office/officeart/2005/8/layout/hierarchy6"/>
    <dgm:cxn modelId="{CFDF9B21-B32C-4E89-8851-951A03D357A1}" type="presOf" srcId="{6D71437A-F02C-41E3-8753-DE20599D306F}" destId="{D04E09DA-6D00-47FC-9249-DA9C095A5E93}" srcOrd="0" destOrd="0" presId="urn:microsoft.com/office/officeart/2005/8/layout/hierarchy6"/>
    <dgm:cxn modelId="{4888DD25-0183-4B48-8007-5B1033214426}" srcId="{B6C25FAB-05D9-473B-BD8D-4E5B8E36939A}" destId="{252BA5D2-6BC8-405E-A83C-BA7E8CEFD5A0}" srcOrd="1" destOrd="0" parTransId="{6D71437A-F02C-41E3-8753-DE20599D306F}" sibTransId="{9BB733FD-295C-4951-BF82-2C583F6C91F3}"/>
    <dgm:cxn modelId="{8851DE2B-C95C-42C4-BA03-E340363D0400}" srcId="{B6C25FAB-05D9-473B-BD8D-4E5B8E36939A}" destId="{5B2D7B8F-0948-42E7-B54D-3E4106A4ACD9}" srcOrd="3" destOrd="0" parTransId="{5431920A-AE97-492E-AB83-076290204970}" sibTransId="{A5111CF8-FB3D-46C1-AA5C-5F343B626A3C}"/>
    <dgm:cxn modelId="{30F7884D-E1FF-406B-9EA1-CED9558716B4}" srcId="{B6C25FAB-05D9-473B-BD8D-4E5B8E36939A}" destId="{2F1554B9-DDBF-4758-AF37-76B6FE36DA33}" srcOrd="2" destOrd="0" parTransId="{8A10E4C0-CC4D-4E97-BAE9-AF09ED1D5C4B}" sibTransId="{27A9AAD0-D074-48D5-AFCB-B16486272E31}"/>
    <dgm:cxn modelId="{E821435D-EBDE-4648-9C66-C1B8E22701AE}" srcId="{B6C25FAB-05D9-473B-BD8D-4E5B8E36939A}" destId="{8F624A23-A64A-47CA-B416-58F37401EFB2}" srcOrd="4" destOrd="0" parTransId="{0AEEB469-5678-4348-8AC1-A8D04B3D1F14}" sibTransId="{BFC6BF58-4D04-4D4F-8E70-CC5E897B85D3}"/>
    <dgm:cxn modelId="{2F14F35D-F4D7-49C2-8C7A-A6B9E5291421}" type="presOf" srcId="{5B2D7B8F-0948-42E7-B54D-3E4106A4ACD9}" destId="{5A967321-6598-43DD-8122-C6EDF41B9557}" srcOrd="0" destOrd="0" presId="urn:microsoft.com/office/officeart/2005/8/layout/hierarchy6"/>
    <dgm:cxn modelId="{AA83FF6B-4656-4D95-8F15-24773E751CEE}" srcId="{CF99CF9B-12CD-4B40-81B4-5BAC35581086}" destId="{B6C25FAB-05D9-473B-BD8D-4E5B8E36939A}" srcOrd="0" destOrd="0" parTransId="{9BD4F2E8-ED09-44C6-9C57-9E5A83286068}" sibTransId="{4AE1930D-4ABF-4FF2-9D04-55D25F8BACD0}"/>
    <dgm:cxn modelId="{DF5AEC6E-0794-45B9-B536-5A12011511A2}" type="presOf" srcId="{018A5BAF-6B1F-4F82-AC28-3E747B14D434}" destId="{9B54966B-37A0-4A20-B16D-12CEDF9146A3}" srcOrd="0" destOrd="0" presId="urn:microsoft.com/office/officeart/2005/8/layout/hierarchy6"/>
    <dgm:cxn modelId="{962F9B6F-FCFA-43F1-A66D-A8F3BAB426E8}" type="presOf" srcId="{2F1554B9-DDBF-4758-AF37-76B6FE36DA33}" destId="{6D98DC30-4ABE-4874-A784-4ED01DC76C23}" srcOrd="0" destOrd="0" presId="urn:microsoft.com/office/officeart/2005/8/layout/hierarchy6"/>
    <dgm:cxn modelId="{6A6D3170-6547-4BE3-9715-60F4AACDE959}" type="presOf" srcId="{5431920A-AE97-492E-AB83-076290204970}" destId="{FEB3A754-45AB-4FCE-BB7D-55BA887762D5}" srcOrd="0" destOrd="0" presId="urn:microsoft.com/office/officeart/2005/8/layout/hierarchy6"/>
    <dgm:cxn modelId="{3A403777-8D8B-4B08-8149-2EAD1E81363D}" type="presOf" srcId="{B6C25FAB-05D9-473B-BD8D-4E5B8E36939A}" destId="{A0724BDE-274A-493A-A707-A45B721C9035}" srcOrd="0" destOrd="0" presId="urn:microsoft.com/office/officeart/2005/8/layout/hierarchy6"/>
    <dgm:cxn modelId="{FCE1CB81-D865-43D3-A882-6BD56A27820B}" type="presOf" srcId="{0AEEB469-5678-4348-8AC1-A8D04B3D1F14}" destId="{B630DFED-304F-4223-B956-7503F0FCD061}" srcOrd="0" destOrd="0" presId="urn:microsoft.com/office/officeart/2005/8/layout/hierarchy6"/>
    <dgm:cxn modelId="{3BCC2487-32A8-40A9-849E-C31FB594BEB9}" type="presOf" srcId="{8F624A23-A64A-47CA-B416-58F37401EFB2}" destId="{6FFD2D94-5BAC-43BE-8A6C-DCA6BAABDC72}" srcOrd="0" destOrd="0" presId="urn:microsoft.com/office/officeart/2005/8/layout/hierarchy6"/>
    <dgm:cxn modelId="{1725A194-01DB-4429-A235-5DC4577E2A3A}" type="presOf" srcId="{B8A281A2-9D29-4862-9311-FCC24368D5B5}" destId="{05F6CF0C-86F7-4521-B0D1-CC586C0C458A}" srcOrd="0" destOrd="0" presId="urn:microsoft.com/office/officeart/2005/8/layout/hierarchy6"/>
    <dgm:cxn modelId="{5C0F35A0-E730-48F3-99FF-72EBA56372F4}" type="presOf" srcId="{8A10E4C0-CC4D-4E97-BAE9-AF09ED1D5C4B}" destId="{7C073D1B-2D8F-4757-9A16-DDDB9F245E40}" srcOrd="0" destOrd="0" presId="urn:microsoft.com/office/officeart/2005/8/layout/hierarchy6"/>
    <dgm:cxn modelId="{E428B6E7-20A4-4C06-BDB1-906310E6AAB2}" type="presOf" srcId="{252BA5D2-6BC8-405E-A83C-BA7E8CEFD5A0}" destId="{6E1E7768-CE1F-4D48-B015-F3E393364770}" srcOrd="0" destOrd="0" presId="urn:microsoft.com/office/officeart/2005/8/layout/hierarchy6"/>
    <dgm:cxn modelId="{A486C4F6-98F0-4753-8AD2-A043DE428F41}" type="presOf" srcId="{9BA13CB6-4181-4EFD-9841-3F08C593B512}" destId="{CC8FDB37-501C-4961-88A1-C99339B6DB54}" srcOrd="0" destOrd="0" presId="urn:microsoft.com/office/officeart/2005/8/layout/hierarchy6"/>
    <dgm:cxn modelId="{F8028FE1-4795-4D4A-825F-3C4313CD4B31}" type="presParOf" srcId="{7FFC81A1-2F08-409D-96DF-EFB210B92901}" destId="{1EFEF721-CA77-4D0B-B85E-A5AA34B01056}" srcOrd="0" destOrd="0" presId="urn:microsoft.com/office/officeart/2005/8/layout/hierarchy6"/>
    <dgm:cxn modelId="{43709C30-71F7-464C-A40F-7A55443B9B0A}" type="presParOf" srcId="{1EFEF721-CA77-4D0B-B85E-A5AA34B01056}" destId="{00B18E27-D051-4AF0-98BC-8C8EEE0D7586}" srcOrd="0" destOrd="0" presId="urn:microsoft.com/office/officeart/2005/8/layout/hierarchy6"/>
    <dgm:cxn modelId="{EEBC386B-72E6-4CC1-9F05-3FDA29DACE64}" type="presParOf" srcId="{00B18E27-D051-4AF0-98BC-8C8EEE0D7586}" destId="{B4FBDC59-3EA0-4C93-9770-C20D6A085592}" srcOrd="0" destOrd="0" presId="urn:microsoft.com/office/officeart/2005/8/layout/hierarchy6"/>
    <dgm:cxn modelId="{C22B7E6B-2BEA-40AB-A9FA-BC945A8B65A8}" type="presParOf" srcId="{B4FBDC59-3EA0-4C93-9770-C20D6A085592}" destId="{A0724BDE-274A-493A-A707-A45B721C9035}" srcOrd="0" destOrd="0" presId="urn:microsoft.com/office/officeart/2005/8/layout/hierarchy6"/>
    <dgm:cxn modelId="{9CDD9774-1746-42E9-A7F4-433743F0F6C0}" type="presParOf" srcId="{B4FBDC59-3EA0-4C93-9770-C20D6A085592}" destId="{07BB57CE-48B7-451D-BA48-6048F83BC0D7}" srcOrd="1" destOrd="0" presId="urn:microsoft.com/office/officeart/2005/8/layout/hierarchy6"/>
    <dgm:cxn modelId="{53064411-F646-44D4-AF83-BAE6E2BE9F28}" type="presParOf" srcId="{07BB57CE-48B7-451D-BA48-6048F83BC0D7}" destId="{05F6CF0C-86F7-4521-B0D1-CC586C0C458A}" srcOrd="0" destOrd="0" presId="urn:microsoft.com/office/officeart/2005/8/layout/hierarchy6"/>
    <dgm:cxn modelId="{37D53B99-C306-4976-8672-62E9598FF1E7}" type="presParOf" srcId="{07BB57CE-48B7-451D-BA48-6048F83BC0D7}" destId="{46F5FE68-9349-4E5B-B4AB-1EE66BAD05CA}" srcOrd="1" destOrd="0" presId="urn:microsoft.com/office/officeart/2005/8/layout/hierarchy6"/>
    <dgm:cxn modelId="{D15DD42F-B301-403E-B020-F74A49C20457}" type="presParOf" srcId="{46F5FE68-9349-4E5B-B4AB-1EE66BAD05CA}" destId="{0E7FF371-04A0-4FB3-BEEB-57ED5A611266}" srcOrd="0" destOrd="0" presId="urn:microsoft.com/office/officeart/2005/8/layout/hierarchy6"/>
    <dgm:cxn modelId="{40914951-F832-4825-A545-2B6A569DE531}" type="presParOf" srcId="{46F5FE68-9349-4E5B-B4AB-1EE66BAD05CA}" destId="{5564E33F-EB2E-41ED-90F1-DB73FD0F477A}" srcOrd="1" destOrd="0" presId="urn:microsoft.com/office/officeart/2005/8/layout/hierarchy6"/>
    <dgm:cxn modelId="{56324D62-64AD-4BA7-825D-534A82BAD3A7}" type="presParOf" srcId="{07BB57CE-48B7-451D-BA48-6048F83BC0D7}" destId="{D04E09DA-6D00-47FC-9249-DA9C095A5E93}" srcOrd="2" destOrd="0" presId="urn:microsoft.com/office/officeart/2005/8/layout/hierarchy6"/>
    <dgm:cxn modelId="{C9B8C9A1-8ECE-4667-A5F6-C55CFA207A84}" type="presParOf" srcId="{07BB57CE-48B7-451D-BA48-6048F83BC0D7}" destId="{780C2BC5-059C-4F5F-B64E-A8666C4BCFE4}" srcOrd="3" destOrd="0" presId="urn:microsoft.com/office/officeart/2005/8/layout/hierarchy6"/>
    <dgm:cxn modelId="{DBD41B8B-2859-437D-90E1-06A00189B85B}" type="presParOf" srcId="{780C2BC5-059C-4F5F-B64E-A8666C4BCFE4}" destId="{6E1E7768-CE1F-4D48-B015-F3E393364770}" srcOrd="0" destOrd="0" presId="urn:microsoft.com/office/officeart/2005/8/layout/hierarchy6"/>
    <dgm:cxn modelId="{D36A10EC-0039-43BC-A1FE-A787834CCA16}" type="presParOf" srcId="{780C2BC5-059C-4F5F-B64E-A8666C4BCFE4}" destId="{24C82BFC-8D7D-4434-BE24-700DB9D89D62}" srcOrd="1" destOrd="0" presId="urn:microsoft.com/office/officeart/2005/8/layout/hierarchy6"/>
    <dgm:cxn modelId="{1CD81B4F-FE4C-47D4-9521-50776A9DC45A}" type="presParOf" srcId="{07BB57CE-48B7-451D-BA48-6048F83BC0D7}" destId="{7C073D1B-2D8F-4757-9A16-DDDB9F245E40}" srcOrd="4" destOrd="0" presId="urn:microsoft.com/office/officeart/2005/8/layout/hierarchy6"/>
    <dgm:cxn modelId="{95F18EE7-996D-4DDB-9618-F265F1453623}" type="presParOf" srcId="{07BB57CE-48B7-451D-BA48-6048F83BC0D7}" destId="{2D14D970-810F-43AC-8EDB-198C671F57B3}" srcOrd="5" destOrd="0" presId="urn:microsoft.com/office/officeart/2005/8/layout/hierarchy6"/>
    <dgm:cxn modelId="{38620059-29BF-40F7-9746-93125AE8AC8F}" type="presParOf" srcId="{2D14D970-810F-43AC-8EDB-198C671F57B3}" destId="{6D98DC30-4ABE-4874-A784-4ED01DC76C23}" srcOrd="0" destOrd="0" presId="urn:microsoft.com/office/officeart/2005/8/layout/hierarchy6"/>
    <dgm:cxn modelId="{3088A7D4-26B5-4BF0-B2A5-4A18CBC211FC}" type="presParOf" srcId="{2D14D970-810F-43AC-8EDB-198C671F57B3}" destId="{1D942D55-6C66-4E00-B2D3-D3365A0B442B}" srcOrd="1" destOrd="0" presId="urn:microsoft.com/office/officeart/2005/8/layout/hierarchy6"/>
    <dgm:cxn modelId="{A21A3787-E1E2-48FF-A81F-4F6984C794FD}" type="presParOf" srcId="{07BB57CE-48B7-451D-BA48-6048F83BC0D7}" destId="{FEB3A754-45AB-4FCE-BB7D-55BA887762D5}" srcOrd="6" destOrd="0" presId="urn:microsoft.com/office/officeart/2005/8/layout/hierarchy6"/>
    <dgm:cxn modelId="{2A0526F1-95F8-4F97-A7EF-15299C20BCEA}" type="presParOf" srcId="{07BB57CE-48B7-451D-BA48-6048F83BC0D7}" destId="{D419F12D-80EC-4921-B2E1-309B0ADE7074}" srcOrd="7" destOrd="0" presId="urn:microsoft.com/office/officeart/2005/8/layout/hierarchy6"/>
    <dgm:cxn modelId="{4F8BD59A-17AC-4F9F-8814-A6B831A22CBB}" type="presParOf" srcId="{D419F12D-80EC-4921-B2E1-309B0ADE7074}" destId="{5A967321-6598-43DD-8122-C6EDF41B9557}" srcOrd="0" destOrd="0" presId="urn:microsoft.com/office/officeart/2005/8/layout/hierarchy6"/>
    <dgm:cxn modelId="{65146EF9-C495-4393-A2CC-86AEC3B3FD82}" type="presParOf" srcId="{D419F12D-80EC-4921-B2E1-309B0ADE7074}" destId="{A4EC8D0A-6F72-43CB-8A88-F9ADBBDD45A3}" srcOrd="1" destOrd="0" presId="urn:microsoft.com/office/officeart/2005/8/layout/hierarchy6"/>
    <dgm:cxn modelId="{7DAC55DC-3E9B-48A8-ABB3-87B1F82CFB8E}" type="presParOf" srcId="{07BB57CE-48B7-451D-BA48-6048F83BC0D7}" destId="{B630DFED-304F-4223-B956-7503F0FCD061}" srcOrd="8" destOrd="0" presId="urn:microsoft.com/office/officeart/2005/8/layout/hierarchy6"/>
    <dgm:cxn modelId="{A6A14213-E768-4558-BDC2-D902B4EEE129}" type="presParOf" srcId="{07BB57CE-48B7-451D-BA48-6048F83BC0D7}" destId="{0997C121-B53B-43F7-A0AD-72E95737694B}" srcOrd="9" destOrd="0" presId="urn:microsoft.com/office/officeart/2005/8/layout/hierarchy6"/>
    <dgm:cxn modelId="{BCD6EE33-425D-42E7-AC67-6AED4102035C}" type="presParOf" srcId="{0997C121-B53B-43F7-A0AD-72E95737694B}" destId="{6FFD2D94-5BAC-43BE-8A6C-DCA6BAABDC72}" srcOrd="0" destOrd="0" presId="urn:microsoft.com/office/officeart/2005/8/layout/hierarchy6"/>
    <dgm:cxn modelId="{95D11C15-710B-441B-849D-1353285399AB}" type="presParOf" srcId="{0997C121-B53B-43F7-A0AD-72E95737694B}" destId="{1A6C57A9-2C8D-4CB0-AD05-A0B38C0B3FA1}" srcOrd="1" destOrd="0" presId="urn:microsoft.com/office/officeart/2005/8/layout/hierarchy6"/>
    <dgm:cxn modelId="{1273B82D-F109-4C94-8704-88ADFF806FE7}" type="presParOf" srcId="{07BB57CE-48B7-451D-BA48-6048F83BC0D7}" destId="{CC8FDB37-501C-4961-88A1-C99339B6DB54}" srcOrd="10" destOrd="0" presId="urn:microsoft.com/office/officeart/2005/8/layout/hierarchy6"/>
    <dgm:cxn modelId="{814F3714-E201-4B7E-A0C0-F13697DE5932}" type="presParOf" srcId="{07BB57CE-48B7-451D-BA48-6048F83BC0D7}" destId="{B82AF1F7-DC0E-4C97-8D1D-937B4B069789}" srcOrd="11" destOrd="0" presId="urn:microsoft.com/office/officeart/2005/8/layout/hierarchy6"/>
    <dgm:cxn modelId="{578C30C0-D47E-4498-8AB8-36F20D9D42B1}" type="presParOf" srcId="{B82AF1F7-DC0E-4C97-8D1D-937B4B069789}" destId="{9B54966B-37A0-4A20-B16D-12CEDF9146A3}" srcOrd="0" destOrd="0" presId="urn:microsoft.com/office/officeart/2005/8/layout/hierarchy6"/>
    <dgm:cxn modelId="{913D111F-F98B-47F6-82AF-8D33A6D205E7}" type="presParOf" srcId="{B82AF1F7-DC0E-4C97-8D1D-937B4B069789}" destId="{308254F5-FDD7-463C-8B17-7D23640BCFFF}" srcOrd="1" destOrd="0" presId="urn:microsoft.com/office/officeart/2005/8/layout/hierarchy6"/>
    <dgm:cxn modelId="{BA0CC2D8-5250-4B87-AC0C-C8B19574965A}" type="presParOf" srcId="{7FFC81A1-2F08-409D-96DF-EFB210B92901}" destId="{58E66A0F-C8B0-4DC6-98A5-EAB64AA6B07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99CF9B-12CD-4B40-81B4-5BAC35581086}" type="doc">
      <dgm:prSet loTypeId="urn:microsoft.com/office/officeart/2005/8/layout/hierarchy4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6DEC7BB-810B-4CA5-B991-BF9E76279FD6}">
      <dgm:prSet phldr="0"/>
      <dgm:spPr/>
      <dgm:t>
        <a:bodyPr/>
        <a:lstStyle/>
        <a:p>
          <a:pPr algn="ctr" rtl="0"/>
          <a:r>
            <a:rPr lang="en-US" b="0">
              <a:latin typeface="Calibri Light" panose="020F0302020204030204"/>
            </a:rPr>
            <a:t>Prevents lunar dust affecting hardware</a:t>
          </a:r>
        </a:p>
      </dgm:t>
    </dgm:pt>
    <dgm:pt modelId="{820D8245-0B25-4763-8401-60D382E2D237}" type="parTrans" cxnId="{C9928DCB-9560-4753-A17B-312649067D07}">
      <dgm:prSet/>
      <dgm:spPr/>
      <dgm:t>
        <a:bodyPr/>
        <a:lstStyle/>
        <a:p>
          <a:pPr algn="ctr"/>
          <a:endParaRPr lang="en-US"/>
        </a:p>
      </dgm:t>
    </dgm:pt>
    <dgm:pt modelId="{CB8A17A8-E021-4D8B-B0FD-2C84913289E8}" type="sibTrans" cxnId="{C9928DCB-9560-4753-A17B-312649067D07}">
      <dgm:prSet/>
      <dgm:spPr/>
      <dgm:t>
        <a:bodyPr/>
        <a:lstStyle/>
        <a:p>
          <a:pPr algn="ctr"/>
          <a:endParaRPr lang="en-US"/>
        </a:p>
      </dgm:t>
    </dgm:pt>
    <dgm:pt modelId="{1DAAD56D-E0D0-4C75-8530-67100AA36550}">
      <dgm:prSet phldrT="[Text]" phldr="0"/>
      <dgm:spPr/>
      <dgm:t>
        <a:bodyPr/>
        <a:lstStyle/>
        <a:p>
          <a:pPr algn="ctr" rtl="0"/>
          <a:r>
            <a:rPr lang="en-US" b="0">
              <a:latin typeface="Calibri Light" panose="020F0302020204030204"/>
            </a:rPr>
            <a:t>Handles uneven terrain</a:t>
          </a:r>
          <a:endParaRPr lang="en-US" b="0"/>
        </a:p>
      </dgm:t>
    </dgm:pt>
    <dgm:pt modelId="{3DC677ED-C678-47EC-B8AB-3B9CBDA3A1F8}" type="parTrans" cxnId="{BD55D373-F8E9-425E-A386-4BBC1EE78EA2}">
      <dgm:prSet/>
      <dgm:spPr/>
      <dgm:t>
        <a:bodyPr/>
        <a:lstStyle/>
        <a:p>
          <a:pPr algn="ctr"/>
          <a:endParaRPr lang="en-US"/>
        </a:p>
      </dgm:t>
    </dgm:pt>
    <dgm:pt modelId="{CB554F3C-9BBC-4FF6-BC31-D8B928406E8D}" type="sibTrans" cxnId="{BD55D373-F8E9-425E-A386-4BBC1EE78EA2}">
      <dgm:prSet/>
      <dgm:spPr/>
      <dgm:t>
        <a:bodyPr/>
        <a:lstStyle/>
        <a:p>
          <a:pPr algn="ctr"/>
          <a:endParaRPr lang="en-US"/>
        </a:p>
      </dgm:t>
    </dgm:pt>
    <dgm:pt modelId="{12F1143A-0B5A-4C8C-BFB7-95AC40E62EFF}">
      <dgm:prSet phldrT="[Text]" phldr="0"/>
      <dgm:spPr/>
      <dgm:t>
        <a:bodyPr/>
        <a:lstStyle/>
        <a:p>
          <a:pPr algn="ctr" rtl="0"/>
          <a:r>
            <a:rPr lang="en-US" b="0">
              <a:latin typeface="Calibri Light" panose="020F0302020204030204"/>
            </a:rPr>
            <a:t>Maintains balance</a:t>
          </a:r>
          <a:endParaRPr lang="en-US" b="0"/>
        </a:p>
      </dgm:t>
    </dgm:pt>
    <dgm:pt modelId="{F837719D-8F8C-456C-BC79-0A9244E54B6E}" type="parTrans" cxnId="{DD4B0DEA-13E9-4E13-A4B2-D7E5E5852B6D}">
      <dgm:prSet/>
      <dgm:spPr/>
      <dgm:t>
        <a:bodyPr/>
        <a:lstStyle/>
        <a:p>
          <a:pPr algn="ctr"/>
          <a:endParaRPr lang="en-US"/>
        </a:p>
      </dgm:t>
    </dgm:pt>
    <dgm:pt modelId="{61948A36-AF76-4393-909A-6E1368F4C05E}" type="sibTrans" cxnId="{DD4B0DEA-13E9-4E13-A4B2-D7E5E5852B6D}">
      <dgm:prSet/>
      <dgm:spPr/>
      <dgm:t>
        <a:bodyPr/>
        <a:lstStyle/>
        <a:p>
          <a:pPr algn="ctr"/>
          <a:endParaRPr lang="en-US"/>
        </a:p>
      </dgm:t>
    </dgm:pt>
    <dgm:pt modelId="{08B2F300-E7F4-4E12-9243-53207EB381A5}" type="pres">
      <dgm:prSet presAssocID="{CF99CF9B-12CD-4B40-81B4-5BAC3558108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7675197-D0DF-4CA2-ACEE-02518C79A909}" type="pres">
      <dgm:prSet presAssocID="{12F1143A-0B5A-4C8C-BFB7-95AC40E62EFF}" presName="vertOne" presStyleCnt="0"/>
      <dgm:spPr/>
    </dgm:pt>
    <dgm:pt modelId="{2147C59E-BE6C-4F71-B7AD-A8473F033F9E}" type="pres">
      <dgm:prSet presAssocID="{12F1143A-0B5A-4C8C-BFB7-95AC40E62EFF}" presName="txOne" presStyleLbl="node0" presStyleIdx="0" presStyleCnt="3">
        <dgm:presLayoutVars>
          <dgm:chPref val="3"/>
        </dgm:presLayoutVars>
      </dgm:prSet>
      <dgm:spPr>
        <a:solidFill>
          <a:srgbClr val="404040"/>
        </a:solidFill>
      </dgm:spPr>
    </dgm:pt>
    <dgm:pt modelId="{F91B6528-7C77-4A50-802A-1DDCB2A03A8C}" type="pres">
      <dgm:prSet presAssocID="{12F1143A-0B5A-4C8C-BFB7-95AC40E62EFF}" presName="horzOne" presStyleCnt="0"/>
      <dgm:spPr/>
    </dgm:pt>
    <dgm:pt modelId="{94AC3287-0A22-4B18-A802-6A604F82AB1B}" type="pres">
      <dgm:prSet presAssocID="{61948A36-AF76-4393-909A-6E1368F4C05E}" presName="sibSpaceOne" presStyleCnt="0"/>
      <dgm:spPr/>
    </dgm:pt>
    <dgm:pt modelId="{596FFCF4-4568-436D-BB34-0763A5429D25}" type="pres">
      <dgm:prSet presAssocID="{1DAAD56D-E0D0-4C75-8530-67100AA36550}" presName="vertOne" presStyleCnt="0"/>
      <dgm:spPr/>
    </dgm:pt>
    <dgm:pt modelId="{9DEEABA8-798C-4FA0-BC18-37D0111F4313}" type="pres">
      <dgm:prSet presAssocID="{1DAAD56D-E0D0-4C75-8530-67100AA36550}" presName="txOne" presStyleLbl="node0" presStyleIdx="1" presStyleCnt="3">
        <dgm:presLayoutVars>
          <dgm:chPref val="3"/>
        </dgm:presLayoutVars>
      </dgm:prSet>
      <dgm:spPr>
        <a:solidFill>
          <a:srgbClr val="404040"/>
        </a:solidFill>
      </dgm:spPr>
    </dgm:pt>
    <dgm:pt modelId="{C0470BE6-3ED1-4AFA-BEF2-75F9E1DCE641}" type="pres">
      <dgm:prSet presAssocID="{1DAAD56D-E0D0-4C75-8530-67100AA36550}" presName="horzOne" presStyleCnt="0"/>
      <dgm:spPr/>
    </dgm:pt>
    <dgm:pt modelId="{E0775D76-E77C-48AD-A6A8-B5C7889BFEE4}" type="pres">
      <dgm:prSet presAssocID="{CB554F3C-9BBC-4FF6-BC31-D8B928406E8D}" presName="sibSpaceOne" presStyleCnt="0"/>
      <dgm:spPr/>
    </dgm:pt>
    <dgm:pt modelId="{748AE54D-8BA2-4A56-B43A-17C012AE107E}" type="pres">
      <dgm:prSet presAssocID="{A6DEC7BB-810B-4CA5-B991-BF9E76279FD6}" presName="vertOne" presStyleCnt="0"/>
      <dgm:spPr/>
    </dgm:pt>
    <dgm:pt modelId="{3BC727E3-0745-455D-9779-1F620C5FD6D0}" type="pres">
      <dgm:prSet presAssocID="{A6DEC7BB-810B-4CA5-B991-BF9E76279FD6}" presName="txOne" presStyleLbl="node0" presStyleIdx="2" presStyleCnt="3">
        <dgm:presLayoutVars>
          <dgm:chPref val="3"/>
        </dgm:presLayoutVars>
      </dgm:prSet>
      <dgm:spPr>
        <a:solidFill>
          <a:srgbClr val="404040"/>
        </a:solidFill>
      </dgm:spPr>
    </dgm:pt>
    <dgm:pt modelId="{5B7CD37D-1AC6-4CDD-A025-0845E7E590CE}" type="pres">
      <dgm:prSet presAssocID="{A6DEC7BB-810B-4CA5-B991-BF9E76279FD6}" presName="horzOne" presStyleCnt="0"/>
      <dgm:spPr/>
    </dgm:pt>
  </dgm:ptLst>
  <dgm:cxnLst>
    <dgm:cxn modelId="{5911B206-C5BF-45FA-A8B7-89535DD35BAE}" type="presOf" srcId="{12F1143A-0B5A-4C8C-BFB7-95AC40E62EFF}" destId="{2147C59E-BE6C-4F71-B7AD-A8473F033F9E}" srcOrd="0" destOrd="0" presId="urn:microsoft.com/office/officeart/2005/8/layout/hierarchy4"/>
    <dgm:cxn modelId="{EF0FD33A-804F-413A-866C-E32A3AD3B5BB}" type="presOf" srcId="{1DAAD56D-E0D0-4C75-8530-67100AA36550}" destId="{9DEEABA8-798C-4FA0-BC18-37D0111F4313}" srcOrd="0" destOrd="0" presId="urn:microsoft.com/office/officeart/2005/8/layout/hierarchy4"/>
    <dgm:cxn modelId="{BD55D373-F8E9-425E-A386-4BBC1EE78EA2}" srcId="{CF99CF9B-12CD-4B40-81B4-5BAC35581086}" destId="{1DAAD56D-E0D0-4C75-8530-67100AA36550}" srcOrd="1" destOrd="0" parTransId="{3DC677ED-C678-47EC-B8AB-3B9CBDA3A1F8}" sibTransId="{CB554F3C-9BBC-4FF6-BC31-D8B928406E8D}"/>
    <dgm:cxn modelId="{C9928DCB-9560-4753-A17B-312649067D07}" srcId="{CF99CF9B-12CD-4B40-81B4-5BAC35581086}" destId="{A6DEC7BB-810B-4CA5-B991-BF9E76279FD6}" srcOrd="2" destOrd="0" parTransId="{820D8245-0B25-4763-8401-60D382E2D237}" sibTransId="{CB8A17A8-E021-4D8B-B0FD-2C84913289E8}"/>
    <dgm:cxn modelId="{F66D74D0-7149-4FB3-830D-8B5B83E59F5F}" type="presOf" srcId="{A6DEC7BB-810B-4CA5-B991-BF9E76279FD6}" destId="{3BC727E3-0745-455D-9779-1F620C5FD6D0}" srcOrd="0" destOrd="0" presId="urn:microsoft.com/office/officeart/2005/8/layout/hierarchy4"/>
    <dgm:cxn modelId="{F21764D2-9727-4998-94EB-C9091C7ED387}" type="presOf" srcId="{CF99CF9B-12CD-4B40-81B4-5BAC35581086}" destId="{08B2F300-E7F4-4E12-9243-53207EB381A5}" srcOrd="0" destOrd="0" presId="urn:microsoft.com/office/officeart/2005/8/layout/hierarchy4"/>
    <dgm:cxn modelId="{DD4B0DEA-13E9-4E13-A4B2-D7E5E5852B6D}" srcId="{CF99CF9B-12CD-4B40-81B4-5BAC35581086}" destId="{12F1143A-0B5A-4C8C-BFB7-95AC40E62EFF}" srcOrd="0" destOrd="0" parTransId="{F837719D-8F8C-456C-BC79-0A9244E54B6E}" sibTransId="{61948A36-AF76-4393-909A-6E1368F4C05E}"/>
    <dgm:cxn modelId="{055DB266-9CCD-44A4-9225-CE999977F4F1}" type="presParOf" srcId="{08B2F300-E7F4-4E12-9243-53207EB381A5}" destId="{E7675197-D0DF-4CA2-ACEE-02518C79A909}" srcOrd="0" destOrd="0" presId="urn:microsoft.com/office/officeart/2005/8/layout/hierarchy4"/>
    <dgm:cxn modelId="{142522D2-ACF8-4220-A4AF-A20132ACCF46}" type="presParOf" srcId="{E7675197-D0DF-4CA2-ACEE-02518C79A909}" destId="{2147C59E-BE6C-4F71-B7AD-A8473F033F9E}" srcOrd="0" destOrd="0" presId="urn:microsoft.com/office/officeart/2005/8/layout/hierarchy4"/>
    <dgm:cxn modelId="{EA9CCD0B-5AA7-4B1C-A8F7-6E4BD2860EE1}" type="presParOf" srcId="{E7675197-D0DF-4CA2-ACEE-02518C79A909}" destId="{F91B6528-7C77-4A50-802A-1DDCB2A03A8C}" srcOrd="1" destOrd="0" presId="urn:microsoft.com/office/officeart/2005/8/layout/hierarchy4"/>
    <dgm:cxn modelId="{A7DBABFB-EAEE-4A69-92A8-28E5565C328D}" type="presParOf" srcId="{08B2F300-E7F4-4E12-9243-53207EB381A5}" destId="{94AC3287-0A22-4B18-A802-6A604F82AB1B}" srcOrd="1" destOrd="0" presId="urn:microsoft.com/office/officeart/2005/8/layout/hierarchy4"/>
    <dgm:cxn modelId="{BA7232AA-EFE8-4110-BCC9-AF549C39CA36}" type="presParOf" srcId="{08B2F300-E7F4-4E12-9243-53207EB381A5}" destId="{596FFCF4-4568-436D-BB34-0763A5429D25}" srcOrd="2" destOrd="0" presId="urn:microsoft.com/office/officeart/2005/8/layout/hierarchy4"/>
    <dgm:cxn modelId="{CBC1E005-6A80-4F6B-A98F-72524F37F2E8}" type="presParOf" srcId="{596FFCF4-4568-436D-BB34-0763A5429D25}" destId="{9DEEABA8-798C-4FA0-BC18-37D0111F4313}" srcOrd="0" destOrd="0" presId="urn:microsoft.com/office/officeart/2005/8/layout/hierarchy4"/>
    <dgm:cxn modelId="{058E5965-2951-400C-9706-8330B4E8ECB9}" type="presParOf" srcId="{596FFCF4-4568-436D-BB34-0763A5429D25}" destId="{C0470BE6-3ED1-4AFA-BEF2-75F9E1DCE641}" srcOrd="1" destOrd="0" presId="urn:microsoft.com/office/officeart/2005/8/layout/hierarchy4"/>
    <dgm:cxn modelId="{87CFAE93-F90C-4E12-BCB3-53685B465A1F}" type="presParOf" srcId="{08B2F300-E7F4-4E12-9243-53207EB381A5}" destId="{E0775D76-E77C-48AD-A6A8-B5C7889BFEE4}" srcOrd="3" destOrd="0" presId="urn:microsoft.com/office/officeart/2005/8/layout/hierarchy4"/>
    <dgm:cxn modelId="{F2CDDFE0-7EA8-4736-9C3A-750710B58F71}" type="presParOf" srcId="{08B2F300-E7F4-4E12-9243-53207EB381A5}" destId="{748AE54D-8BA2-4A56-B43A-17C012AE107E}" srcOrd="4" destOrd="0" presId="urn:microsoft.com/office/officeart/2005/8/layout/hierarchy4"/>
    <dgm:cxn modelId="{EFF7BF15-2126-401F-A887-AE58770E2079}" type="presParOf" srcId="{748AE54D-8BA2-4A56-B43A-17C012AE107E}" destId="{3BC727E3-0745-455D-9779-1F620C5FD6D0}" srcOrd="0" destOrd="0" presId="urn:microsoft.com/office/officeart/2005/8/layout/hierarchy4"/>
    <dgm:cxn modelId="{815EC472-FC20-4CD3-9DBF-66742E6234EB}" type="presParOf" srcId="{748AE54D-8BA2-4A56-B43A-17C012AE107E}" destId="{5B7CD37D-1AC6-4CDD-A025-0845E7E590C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99CF9B-12CD-4B40-81B4-5BAC35581086}" type="doc">
      <dgm:prSet loTypeId="urn:microsoft.com/office/officeart/2005/8/layout/hierarchy4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2F1143A-0B5A-4C8C-BFB7-95AC40E62EFF}">
      <dgm:prSet phldrT="[Text]" phldr="0"/>
      <dgm:spPr/>
      <dgm:t>
        <a:bodyPr/>
        <a:lstStyle/>
        <a:p>
          <a:pPr algn="ctr" rtl="0"/>
          <a:r>
            <a:rPr lang="en-US" b="0"/>
            <a:t>Handles turns</a:t>
          </a:r>
        </a:p>
      </dgm:t>
    </dgm:pt>
    <dgm:pt modelId="{F837719D-8F8C-456C-BC79-0A9244E54B6E}" type="parTrans" cxnId="{DD4B0DEA-13E9-4E13-A4B2-D7E5E5852B6D}">
      <dgm:prSet/>
      <dgm:spPr/>
      <dgm:t>
        <a:bodyPr/>
        <a:lstStyle/>
        <a:p>
          <a:pPr algn="ctr"/>
          <a:endParaRPr lang="en-US"/>
        </a:p>
      </dgm:t>
    </dgm:pt>
    <dgm:pt modelId="{61948A36-AF76-4393-909A-6E1368F4C05E}" type="sibTrans" cxnId="{DD4B0DEA-13E9-4E13-A4B2-D7E5E5852B6D}">
      <dgm:prSet/>
      <dgm:spPr/>
      <dgm:t>
        <a:bodyPr/>
        <a:lstStyle/>
        <a:p>
          <a:pPr algn="ctr"/>
          <a:endParaRPr lang="en-US"/>
        </a:p>
      </dgm:t>
    </dgm:pt>
    <dgm:pt modelId="{843E9795-FAB6-4146-A648-ECFFA016ADC8}">
      <dgm:prSet phldrT="[Text]" phldr="0"/>
      <dgm:spPr/>
      <dgm:t>
        <a:bodyPr/>
        <a:lstStyle/>
        <a:p>
          <a:pPr algn="ctr" rtl="0"/>
          <a:r>
            <a:rPr lang="en-US" b="0"/>
            <a:t>Actuates speed/direction</a:t>
          </a:r>
        </a:p>
      </dgm:t>
    </dgm:pt>
    <dgm:pt modelId="{19D8B811-0152-49FC-A477-0B93058406D6}" type="parTrans" cxnId="{60BC369B-02AF-42EA-89D1-D5182CFE4220}">
      <dgm:prSet/>
      <dgm:spPr/>
      <dgm:t>
        <a:bodyPr/>
        <a:lstStyle/>
        <a:p>
          <a:endParaRPr lang="en-US"/>
        </a:p>
      </dgm:t>
    </dgm:pt>
    <dgm:pt modelId="{0E45F082-8245-40C8-9B7E-03943E51BCA4}" type="sibTrans" cxnId="{60BC369B-02AF-42EA-89D1-D5182CFE4220}">
      <dgm:prSet/>
      <dgm:spPr/>
      <dgm:t>
        <a:bodyPr/>
        <a:lstStyle/>
        <a:p>
          <a:endParaRPr lang="en-US"/>
        </a:p>
      </dgm:t>
    </dgm:pt>
    <dgm:pt modelId="{336C853D-7CC4-4E49-864C-C85F1F89FF53}">
      <dgm:prSet phldrT="[Text]" phldr="0"/>
      <dgm:spPr/>
      <dgm:t>
        <a:bodyPr/>
        <a:lstStyle/>
        <a:p>
          <a:pPr algn="ctr" rtl="0"/>
          <a:r>
            <a:rPr lang="en-US" b="0"/>
            <a:t>Transverses uneven terrain</a:t>
          </a:r>
        </a:p>
      </dgm:t>
    </dgm:pt>
    <dgm:pt modelId="{C3267B4E-7B46-4A70-9AF2-C96ADE3D8F1B}" type="parTrans" cxnId="{F1A8B718-82D9-4BBC-AEC3-595C4479D242}">
      <dgm:prSet/>
      <dgm:spPr/>
      <dgm:t>
        <a:bodyPr/>
        <a:lstStyle/>
        <a:p>
          <a:endParaRPr lang="en-US"/>
        </a:p>
      </dgm:t>
    </dgm:pt>
    <dgm:pt modelId="{C4624CF2-75CB-40E5-91B3-850060FD5584}" type="sibTrans" cxnId="{F1A8B718-82D9-4BBC-AEC3-595C4479D242}">
      <dgm:prSet/>
      <dgm:spPr/>
      <dgm:t>
        <a:bodyPr/>
        <a:lstStyle/>
        <a:p>
          <a:endParaRPr lang="en-US"/>
        </a:p>
      </dgm:t>
    </dgm:pt>
    <dgm:pt modelId="{CC226C3C-5D9A-4AA4-9C19-F579D36ADEE7}">
      <dgm:prSet phldrT="[Text]" phldr="0"/>
      <dgm:spPr/>
      <dgm:t>
        <a:bodyPr/>
        <a:lstStyle/>
        <a:p>
          <a:pPr algn="ctr" rtl="0"/>
          <a:r>
            <a:rPr lang="en-US" b="0"/>
            <a:t>Prevents immobilization in regolith</a:t>
          </a:r>
        </a:p>
      </dgm:t>
    </dgm:pt>
    <dgm:pt modelId="{3BA00C00-4FAA-41A2-AFAE-5F147DB521CA}" type="parTrans" cxnId="{74FDC408-DC64-4000-AE2B-08EDD46768F6}">
      <dgm:prSet/>
      <dgm:spPr/>
      <dgm:t>
        <a:bodyPr/>
        <a:lstStyle/>
        <a:p>
          <a:endParaRPr lang="en-US"/>
        </a:p>
      </dgm:t>
    </dgm:pt>
    <dgm:pt modelId="{087C4555-6F02-40D3-8A10-4A81EB35498D}" type="sibTrans" cxnId="{74FDC408-DC64-4000-AE2B-08EDD46768F6}">
      <dgm:prSet/>
      <dgm:spPr/>
      <dgm:t>
        <a:bodyPr/>
        <a:lstStyle/>
        <a:p>
          <a:endParaRPr lang="en-US"/>
        </a:p>
      </dgm:t>
    </dgm:pt>
    <dgm:pt modelId="{08B2F300-E7F4-4E12-9243-53207EB381A5}" type="pres">
      <dgm:prSet presAssocID="{CF99CF9B-12CD-4B40-81B4-5BAC3558108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7675197-D0DF-4CA2-ACEE-02518C79A909}" type="pres">
      <dgm:prSet presAssocID="{12F1143A-0B5A-4C8C-BFB7-95AC40E62EFF}" presName="vertOne" presStyleCnt="0"/>
      <dgm:spPr/>
    </dgm:pt>
    <dgm:pt modelId="{2147C59E-BE6C-4F71-B7AD-A8473F033F9E}" type="pres">
      <dgm:prSet presAssocID="{12F1143A-0B5A-4C8C-BFB7-95AC40E62EFF}" presName="txOne" presStyleLbl="node0" presStyleIdx="0" presStyleCnt="4">
        <dgm:presLayoutVars>
          <dgm:chPref val="3"/>
        </dgm:presLayoutVars>
      </dgm:prSet>
      <dgm:spPr>
        <a:solidFill>
          <a:srgbClr val="404040"/>
        </a:solidFill>
      </dgm:spPr>
    </dgm:pt>
    <dgm:pt modelId="{F91B6528-7C77-4A50-802A-1DDCB2A03A8C}" type="pres">
      <dgm:prSet presAssocID="{12F1143A-0B5A-4C8C-BFB7-95AC40E62EFF}" presName="horzOne" presStyleCnt="0"/>
      <dgm:spPr/>
    </dgm:pt>
    <dgm:pt modelId="{7CC55F2B-5F8B-402C-9B24-52C15EB60F5A}" type="pres">
      <dgm:prSet presAssocID="{61948A36-AF76-4393-909A-6E1368F4C05E}" presName="sibSpaceOne" presStyleCnt="0"/>
      <dgm:spPr/>
    </dgm:pt>
    <dgm:pt modelId="{61902069-D053-4C1C-A5E0-F9508F3F31FC}" type="pres">
      <dgm:prSet presAssocID="{843E9795-FAB6-4146-A648-ECFFA016ADC8}" presName="vertOne" presStyleCnt="0"/>
      <dgm:spPr/>
    </dgm:pt>
    <dgm:pt modelId="{4C5F3293-85CA-4D0B-86BB-9A0D02165790}" type="pres">
      <dgm:prSet presAssocID="{843E9795-FAB6-4146-A648-ECFFA016ADC8}" presName="txOne" presStyleLbl="node0" presStyleIdx="1" presStyleCnt="4">
        <dgm:presLayoutVars>
          <dgm:chPref val="3"/>
        </dgm:presLayoutVars>
      </dgm:prSet>
      <dgm:spPr>
        <a:solidFill>
          <a:srgbClr val="404040"/>
        </a:solidFill>
      </dgm:spPr>
    </dgm:pt>
    <dgm:pt modelId="{E36F8265-BB30-4045-AD48-CEBAEFD3E47F}" type="pres">
      <dgm:prSet presAssocID="{843E9795-FAB6-4146-A648-ECFFA016ADC8}" presName="horzOne" presStyleCnt="0"/>
      <dgm:spPr/>
    </dgm:pt>
    <dgm:pt modelId="{5CB5BD9D-B65D-4F47-A942-F02E977CF6AF}" type="pres">
      <dgm:prSet presAssocID="{0E45F082-8245-40C8-9B7E-03943E51BCA4}" presName="sibSpaceOne" presStyleCnt="0"/>
      <dgm:spPr/>
    </dgm:pt>
    <dgm:pt modelId="{83565B6C-4783-438F-A4EF-F784A0BBF6D4}" type="pres">
      <dgm:prSet presAssocID="{336C853D-7CC4-4E49-864C-C85F1F89FF53}" presName="vertOne" presStyleCnt="0"/>
      <dgm:spPr/>
    </dgm:pt>
    <dgm:pt modelId="{F8AC1EEC-51DA-4A8C-A5EC-4A35F546CC3B}" type="pres">
      <dgm:prSet presAssocID="{336C853D-7CC4-4E49-864C-C85F1F89FF53}" presName="txOne" presStyleLbl="node0" presStyleIdx="2" presStyleCnt="4">
        <dgm:presLayoutVars>
          <dgm:chPref val="3"/>
        </dgm:presLayoutVars>
      </dgm:prSet>
      <dgm:spPr>
        <a:solidFill>
          <a:srgbClr val="404040"/>
        </a:solidFill>
      </dgm:spPr>
    </dgm:pt>
    <dgm:pt modelId="{0E48D477-6484-4419-BE78-F52DF5963DB7}" type="pres">
      <dgm:prSet presAssocID="{336C853D-7CC4-4E49-864C-C85F1F89FF53}" presName="horzOne" presStyleCnt="0"/>
      <dgm:spPr/>
    </dgm:pt>
    <dgm:pt modelId="{0D348D45-0706-48B0-8899-12F23DAE1FB2}" type="pres">
      <dgm:prSet presAssocID="{C4624CF2-75CB-40E5-91B3-850060FD5584}" presName="sibSpaceOne" presStyleCnt="0"/>
      <dgm:spPr/>
    </dgm:pt>
    <dgm:pt modelId="{56F8A4D4-EECE-4CA6-8FFC-69423817F7EC}" type="pres">
      <dgm:prSet presAssocID="{CC226C3C-5D9A-4AA4-9C19-F579D36ADEE7}" presName="vertOne" presStyleCnt="0"/>
      <dgm:spPr/>
    </dgm:pt>
    <dgm:pt modelId="{1EE6FC67-0882-4CC9-B6A3-C5D6B3E583EC}" type="pres">
      <dgm:prSet presAssocID="{CC226C3C-5D9A-4AA4-9C19-F579D36ADEE7}" presName="txOne" presStyleLbl="node0" presStyleIdx="3" presStyleCnt="4">
        <dgm:presLayoutVars>
          <dgm:chPref val="3"/>
        </dgm:presLayoutVars>
      </dgm:prSet>
      <dgm:spPr>
        <a:solidFill>
          <a:srgbClr val="404040"/>
        </a:solidFill>
      </dgm:spPr>
    </dgm:pt>
    <dgm:pt modelId="{C2AF1120-8645-4474-9516-7336CC525AEF}" type="pres">
      <dgm:prSet presAssocID="{CC226C3C-5D9A-4AA4-9C19-F579D36ADEE7}" presName="horzOne" presStyleCnt="0"/>
      <dgm:spPr/>
    </dgm:pt>
  </dgm:ptLst>
  <dgm:cxnLst>
    <dgm:cxn modelId="{5911B206-C5BF-45FA-A8B7-89535DD35BAE}" type="presOf" srcId="{12F1143A-0B5A-4C8C-BFB7-95AC40E62EFF}" destId="{2147C59E-BE6C-4F71-B7AD-A8473F033F9E}" srcOrd="0" destOrd="0" presId="urn:microsoft.com/office/officeart/2005/8/layout/hierarchy4"/>
    <dgm:cxn modelId="{74FDC408-DC64-4000-AE2B-08EDD46768F6}" srcId="{CF99CF9B-12CD-4B40-81B4-5BAC35581086}" destId="{CC226C3C-5D9A-4AA4-9C19-F579D36ADEE7}" srcOrd="3" destOrd="0" parTransId="{3BA00C00-4FAA-41A2-AFAE-5F147DB521CA}" sibTransId="{087C4555-6F02-40D3-8A10-4A81EB35498D}"/>
    <dgm:cxn modelId="{95EFDE0F-AF6F-462D-AA71-B67D84109A26}" type="presOf" srcId="{843E9795-FAB6-4146-A648-ECFFA016ADC8}" destId="{4C5F3293-85CA-4D0B-86BB-9A0D02165790}" srcOrd="0" destOrd="0" presId="urn:microsoft.com/office/officeart/2005/8/layout/hierarchy4"/>
    <dgm:cxn modelId="{F1A8B718-82D9-4BBC-AEC3-595C4479D242}" srcId="{CF99CF9B-12CD-4B40-81B4-5BAC35581086}" destId="{336C853D-7CC4-4E49-864C-C85F1F89FF53}" srcOrd="2" destOrd="0" parTransId="{C3267B4E-7B46-4A70-9AF2-C96ADE3D8F1B}" sibTransId="{C4624CF2-75CB-40E5-91B3-850060FD5584}"/>
    <dgm:cxn modelId="{60BC369B-02AF-42EA-89D1-D5182CFE4220}" srcId="{CF99CF9B-12CD-4B40-81B4-5BAC35581086}" destId="{843E9795-FAB6-4146-A648-ECFFA016ADC8}" srcOrd="1" destOrd="0" parTransId="{19D8B811-0152-49FC-A477-0B93058406D6}" sibTransId="{0E45F082-8245-40C8-9B7E-03943E51BCA4}"/>
    <dgm:cxn modelId="{259506A9-CAD1-4DD1-88CB-001EE7022036}" type="presOf" srcId="{CC226C3C-5D9A-4AA4-9C19-F579D36ADEE7}" destId="{1EE6FC67-0882-4CC9-B6A3-C5D6B3E583EC}" srcOrd="0" destOrd="0" presId="urn:microsoft.com/office/officeart/2005/8/layout/hierarchy4"/>
    <dgm:cxn modelId="{F21764D2-9727-4998-94EB-C9091C7ED387}" type="presOf" srcId="{CF99CF9B-12CD-4B40-81B4-5BAC35581086}" destId="{08B2F300-E7F4-4E12-9243-53207EB381A5}" srcOrd="0" destOrd="0" presId="urn:microsoft.com/office/officeart/2005/8/layout/hierarchy4"/>
    <dgm:cxn modelId="{5CE27CDA-8239-43FF-B053-F79C53A15C8B}" type="presOf" srcId="{336C853D-7CC4-4E49-864C-C85F1F89FF53}" destId="{F8AC1EEC-51DA-4A8C-A5EC-4A35F546CC3B}" srcOrd="0" destOrd="0" presId="urn:microsoft.com/office/officeart/2005/8/layout/hierarchy4"/>
    <dgm:cxn modelId="{DD4B0DEA-13E9-4E13-A4B2-D7E5E5852B6D}" srcId="{CF99CF9B-12CD-4B40-81B4-5BAC35581086}" destId="{12F1143A-0B5A-4C8C-BFB7-95AC40E62EFF}" srcOrd="0" destOrd="0" parTransId="{F837719D-8F8C-456C-BC79-0A9244E54B6E}" sibTransId="{61948A36-AF76-4393-909A-6E1368F4C05E}"/>
    <dgm:cxn modelId="{055DB266-9CCD-44A4-9225-CE999977F4F1}" type="presParOf" srcId="{08B2F300-E7F4-4E12-9243-53207EB381A5}" destId="{E7675197-D0DF-4CA2-ACEE-02518C79A909}" srcOrd="0" destOrd="0" presId="urn:microsoft.com/office/officeart/2005/8/layout/hierarchy4"/>
    <dgm:cxn modelId="{142522D2-ACF8-4220-A4AF-A20132ACCF46}" type="presParOf" srcId="{E7675197-D0DF-4CA2-ACEE-02518C79A909}" destId="{2147C59E-BE6C-4F71-B7AD-A8473F033F9E}" srcOrd="0" destOrd="0" presId="urn:microsoft.com/office/officeart/2005/8/layout/hierarchy4"/>
    <dgm:cxn modelId="{EA9CCD0B-5AA7-4B1C-A8F7-6E4BD2860EE1}" type="presParOf" srcId="{E7675197-D0DF-4CA2-ACEE-02518C79A909}" destId="{F91B6528-7C77-4A50-802A-1DDCB2A03A8C}" srcOrd="1" destOrd="0" presId="urn:microsoft.com/office/officeart/2005/8/layout/hierarchy4"/>
    <dgm:cxn modelId="{649158A6-B84A-410A-9986-16FD19FA0132}" type="presParOf" srcId="{08B2F300-E7F4-4E12-9243-53207EB381A5}" destId="{7CC55F2B-5F8B-402C-9B24-52C15EB60F5A}" srcOrd="1" destOrd="0" presId="urn:microsoft.com/office/officeart/2005/8/layout/hierarchy4"/>
    <dgm:cxn modelId="{95229CCE-DA88-46CE-91B3-C4428E4E6A1F}" type="presParOf" srcId="{08B2F300-E7F4-4E12-9243-53207EB381A5}" destId="{61902069-D053-4C1C-A5E0-F9508F3F31FC}" srcOrd="2" destOrd="0" presId="urn:microsoft.com/office/officeart/2005/8/layout/hierarchy4"/>
    <dgm:cxn modelId="{538B35DC-797A-457E-A38C-EB15B2FE54C1}" type="presParOf" srcId="{61902069-D053-4C1C-A5E0-F9508F3F31FC}" destId="{4C5F3293-85CA-4D0B-86BB-9A0D02165790}" srcOrd="0" destOrd="0" presId="urn:microsoft.com/office/officeart/2005/8/layout/hierarchy4"/>
    <dgm:cxn modelId="{61521AE7-C413-482A-B01A-25958A7ADCC7}" type="presParOf" srcId="{61902069-D053-4C1C-A5E0-F9508F3F31FC}" destId="{E36F8265-BB30-4045-AD48-CEBAEFD3E47F}" srcOrd="1" destOrd="0" presId="urn:microsoft.com/office/officeart/2005/8/layout/hierarchy4"/>
    <dgm:cxn modelId="{695292E4-6C4A-49B5-8D9E-EFFD7697349D}" type="presParOf" srcId="{08B2F300-E7F4-4E12-9243-53207EB381A5}" destId="{5CB5BD9D-B65D-4F47-A942-F02E977CF6AF}" srcOrd="3" destOrd="0" presId="urn:microsoft.com/office/officeart/2005/8/layout/hierarchy4"/>
    <dgm:cxn modelId="{2EC46AB7-65D3-4A39-AB93-A38E4E2FCF1F}" type="presParOf" srcId="{08B2F300-E7F4-4E12-9243-53207EB381A5}" destId="{83565B6C-4783-438F-A4EF-F784A0BBF6D4}" srcOrd="4" destOrd="0" presId="urn:microsoft.com/office/officeart/2005/8/layout/hierarchy4"/>
    <dgm:cxn modelId="{7DC80694-669B-44E0-8740-A05D9453ABFA}" type="presParOf" srcId="{83565B6C-4783-438F-A4EF-F784A0BBF6D4}" destId="{F8AC1EEC-51DA-4A8C-A5EC-4A35F546CC3B}" srcOrd="0" destOrd="0" presId="urn:microsoft.com/office/officeart/2005/8/layout/hierarchy4"/>
    <dgm:cxn modelId="{DFC3330F-81F4-4982-93B7-804CF9051D6A}" type="presParOf" srcId="{83565B6C-4783-438F-A4EF-F784A0BBF6D4}" destId="{0E48D477-6484-4419-BE78-F52DF5963DB7}" srcOrd="1" destOrd="0" presId="urn:microsoft.com/office/officeart/2005/8/layout/hierarchy4"/>
    <dgm:cxn modelId="{59EBB194-DE9F-4536-9B2F-556B0EA23712}" type="presParOf" srcId="{08B2F300-E7F4-4E12-9243-53207EB381A5}" destId="{0D348D45-0706-48B0-8899-12F23DAE1FB2}" srcOrd="5" destOrd="0" presId="urn:microsoft.com/office/officeart/2005/8/layout/hierarchy4"/>
    <dgm:cxn modelId="{99F1009B-9D65-4075-A469-C442F90C52C1}" type="presParOf" srcId="{08B2F300-E7F4-4E12-9243-53207EB381A5}" destId="{56F8A4D4-EECE-4CA6-8FFC-69423817F7EC}" srcOrd="6" destOrd="0" presId="urn:microsoft.com/office/officeart/2005/8/layout/hierarchy4"/>
    <dgm:cxn modelId="{B22332C0-3A8E-4BEB-A3C4-4184C75F63BA}" type="presParOf" srcId="{56F8A4D4-EECE-4CA6-8FFC-69423817F7EC}" destId="{1EE6FC67-0882-4CC9-B6A3-C5D6B3E583EC}" srcOrd="0" destOrd="0" presId="urn:microsoft.com/office/officeart/2005/8/layout/hierarchy4"/>
    <dgm:cxn modelId="{E7145DA2-3B37-4857-A99E-BC589818AEBE}" type="presParOf" srcId="{56F8A4D4-EECE-4CA6-8FFC-69423817F7EC}" destId="{C2AF1120-8645-4474-9516-7336CC525AE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99CF9B-12CD-4B40-81B4-5BAC35581086}" type="doc">
      <dgm:prSet loTypeId="urn:microsoft.com/office/officeart/2005/8/layout/hierarchy6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6C25FAB-05D9-473B-BD8D-4E5B8E36939A}">
      <dgm:prSet phldrT="[Text]"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Exploration System</a:t>
          </a:r>
          <a:endParaRPr lang="en-US" b="1"/>
        </a:p>
      </dgm:t>
    </dgm:pt>
    <dgm:pt modelId="{9BD4F2E8-ED09-44C6-9C57-9E5A83286068}" type="parTrans" cxnId="{AA83FF6B-4656-4D95-8F15-24773E751CEE}">
      <dgm:prSet/>
      <dgm:spPr/>
      <dgm:t>
        <a:bodyPr/>
        <a:lstStyle/>
        <a:p>
          <a:endParaRPr lang="en-US"/>
        </a:p>
      </dgm:t>
    </dgm:pt>
    <dgm:pt modelId="{4AE1930D-4ABF-4FF2-9D04-55D25F8BACD0}" type="sibTrans" cxnId="{AA83FF6B-4656-4D95-8F15-24773E751CEE}">
      <dgm:prSet/>
      <dgm:spPr/>
      <dgm:t>
        <a:bodyPr/>
        <a:lstStyle/>
        <a:p>
          <a:endParaRPr lang="en-US"/>
        </a:p>
      </dgm:t>
    </dgm:pt>
    <dgm:pt modelId="{997362E4-982C-4FFD-AFF8-FE093B57D17A}">
      <dgm:prSet phldrT="[Text]"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b="1">
              <a:latin typeface="Calibri Light" panose="020F0302020204030204"/>
            </a:rPr>
            <a:t>Structural Support</a:t>
          </a:r>
          <a:endParaRPr lang="en-US" b="1"/>
        </a:p>
      </dgm:t>
    </dgm:pt>
    <dgm:pt modelId="{B8A281A2-9D29-4862-9311-FCC24368D5B5}" type="parTrans" cxnId="{27B0F112-0090-498C-AA6C-759C098DB744}">
      <dgm:prSet/>
      <dgm:spPr/>
      <dgm:t>
        <a:bodyPr/>
        <a:lstStyle/>
        <a:p>
          <a:endParaRPr lang="en-US"/>
        </a:p>
      </dgm:t>
    </dgm:pt>
    <dgm:pt modelId="{2A70157E-6705-438B-8B8B-135BC02326D2}" type="sibTrans" cxnId="{27B0F112-0090-498C-AA6C-759C098DB744}">
      <dgm:prSet/>
      <dgm:spPr/>
      <dgm:t>
        <a:bodyPr/>
        <a:lstStyle/>
        <a:p>
          <a:endParaRPr lang="en-US"/>
        </a:p>
      </dgm:t>
    </dgm:pt>
    <dgm:pt modelId="{252BA5D2-6BC8-405E-A83C-BA7E8CEFD5A0}">
      <dgm:prSet phldrT="[Text]" phldr="0"/>
      <dgm:spPr/>
      <dgm:t>
        <a:bodyPr/>
        <a:lstStyle/>
        <a:p>
          <a:r>
            <a:rPr lang="en-US" b="1">
              <a:latin typeface="Calibri Light" panose="020F0302020204030204"/>
            </a:rPr>
            <a:t>Mobility Mechanism</a:t>
          </a:r>
          <a:endParaRPr lang="en-US" b="1"/>
        </a:p>
      </dgm:t>
    </dgm:pt>
    <dgm:pt modelId="{6D71437A-F02C-41E3-8753-DE20599D306F}" type="parTrans" cxnId="{4888DD25-0183-4B48-8007-5B1033214426}">
      <dgm:prSet/>
      <dgm:spPr/>
      <dgm:t>
        <a:bodyPr/>
        <a:lstStyle/>
        <a:p>
          <a:endParaRPr lang="en-US"/>
        </a:p>
      </dgm:t>
    </dgm:pt>
    <dgm:pt modelId="{9BB733FD-295C-4951-BF82-2C583F6C91F3}" type="sibTrans" cxnId="{4888DD25-0183-4B48-8007-5B1033214426}">
      <dgm:prSet/>
      <dgm:spPr/>
      <dgm:t>
        <a:bodyPr/>
        <a:lstStyle/>
        <a:p>
          <a:endParaRPr lang="en-US"/>
        </a:p>
      </dgm:t>
    </dgm:pt>
    <dgm:pt modelId="{2F1554B9-DDBF-4758-AF37-76B6FE36DA33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b="1">
              <a:latin typeface="Calibri Light" panose="020F0302020204030204"/>
            </a:rPr>
            <a:t>Power Systems</a:t>
          </a:r>
        </a:p>
      </dgm:t>
    </dgm:pt>
    <dgm:pt modelId="{8A10E4C0-CC4D-4E97-BAE9-AF09ED1D5C4B}" type="parTrans" cxnId="{30F7884D-E1FF-406B-9EA1-CED9558716B4}">
      <dgm:prSet/>
      <dgm:spPr/>
      <dgm:t>
        <a:bodyPr/>
        <a:lstStyle/>
        <a:p>
          <a:endParaRPr lang="en-US"/>
        </a:p>
      </dgm:t>
    </dgm:pt>
    <dgm:pt modelId="{27A9AAD0-D074-48D5-AFCB-B16486272E31}" type="sibTrans" cxnId="{30F7884D-E1FF-406B-9EA1-CED9558716B4}">
      <dgm:prSet/>
      <dgm:spPr/>
      <dgm:t>
        <a:bodyPr/>
        <a:lstStyle/>
        <a:p>
          <a:endParaRPr lang="en-US"/>
        </a:p>
      </dgm:t>
    </dgm:pt>
    <dgm:pt modelId="{8F624A23-A64A-47CA-B416-58F37401EFB2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>
              <a:latin typeface="Calibri Light" panose="020F0302020204030204"/>
            </a:rPr>
            <a:t>Avionics</a:t>
          </a:r>
        </a:p>
      </dgm:t>
    </dgm:pt>
    <dgm:pt modelId="{0AEEB469-5678-4348-8AC1-A8D04B3D1F14}" type="parTrans" cxnId="{E821435D-EBDE-4648-9C66-C1B8E22701AE}">
      <dgm:prSet/>
      <dgm:spPr/>
      <dgm:t>
        <a:bodyPr/>
        <a:lstStyle/>
        <a:p>
          <a:endParaRPr lang="en-US"/>
        </a:p>
      </dgm:t>
    </dgm:pt>
    <dgm:pt modelId="{BFC6BF58-4D04-4D4F-8E70-CC5E897B85D3}" type="sibTrans" cxnId="{E821435D-EBDE-4648-9C66-C1B8E22701AE}">
      <dgm:prSet/>
      <dgm:spPr/>
      <dgm:t>
        <a:bodyPr/>
        <a:lstStyle/>
        <a:p>
          <a:endParaRPr lang="en-US"/>
        </a:p>
      </dgm:t>
    </dgm:pt>
    <dgm:pt modelId="{018A5BAF-6B1F-4F82-AC28-3E747B14D434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b="1">
              <a:latin typeface="Calibri Light" panose="020F0302020204030204"/>
            </a:rPr>
            <a:t>Guidance, Navigation, and Control</a:t>
          </a:r>
        </a:p>
      </dgm:t>
    </dgm:pt>
    <dgm:pt modelId="{9BA13CB6-4181-4EFD-9841-3F08C593B512}" type="parTrans" cxnId="{4B09A20A-F616-4C70-9B1A-4CB0B41BBC92}">
      <dgm:prSet/>
      <dgm:spPr/>
      <dgm:t>
        <a:bodyPr/>
        <a:lstStyle/>
        <a:p>
          <a:endParaRPr lang="en-US"/>
        </a:p>
      </dgm:t>
    </dgm:pt>
    <dgm:pt modelId="{83672AAC-B106-4E01-8188-7F273FC08E88}" type="sibTrans" cxnId="{4B09A20A-F616-4C70-9B1A-4CB0B41BBC92}">
      <dgm:prSet/>
      <dgm:spPr/>
      <dgm:t>
        <a:bodyPr/>
        <a:lstStyle/>
        <a:p>
          <a:endParaRPr lang="en-US"/>
        </a:p>
      </dgm:t>
    </dgm:pt>
    <dgm:pt modelId="{5B2D7B8F-0948-42E7-B54D-3E4106A4ACD9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/>
            <a:t>Thermal Management</a:t>
          </a:r>
        </a:p>
      </dgm:t>
    </dgm:pt>
    <dgm:pt modelId="{5431920A-AE97-492E-AB83-076290204970}" type="parTrans" cxnId="{8851DE2B-C95C-42C4-BA03-E340363D0400}">
      <dgm:prSet/>
      <dgm:spPr/>
      <dgm:t>
        <a:bodyPr/>
        <a:lstStyle/>
        <a:p>
          <a:endParaRPr lang="en-US"/>
        </a:p>
      </dgm:t>
    </dgm:pt>
    <dgm:pt modelId="{A5111CF8-FB3D-46C1-AA5C-5F343B626A3C}" type="sibTrans" cxnId="{8851DE2B-C95C-42C4-BA03-E340363D0400}">
      <dgm:prSet/>
      <dgm:spPr/>
      <dgm:t>
        <a:bodyPr/>
        <a:lstStyle/>
        <a:p>
          <a:endParaRPr lang="en-US"/>
        </a:p>
      </dgm:t>
    </dgm:pt>
    <dgm:pt modelId="{7FFC81A1-2F08-409D-96DF-EFB210B92901}" type="pres">
      <dgm:prSet presAssocID="{CF99CF9B-12CD-4B40-81B4-5BAC3558108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EFEF721-CA77-4D0B-B85E-A5AA34B01056}" type="pres">
      <dgm:prSet presAssocID="{CF99CF9B-12CD-4B40-81B4-5BAC35581086}" presName="hierFlow" presStyleCnt="0"/>
      <dgm:spPr/>
    </dgm:pt>
    <dgm:pt modelId="{00B18E27-D051-4AF0-98BC-8C8EEE0D7586}" type="pres">
      <dgm:prSet presAssocID="{CF99CF9B-12CD-4B40-81B4-5BAC3558108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4FBDC59-3EA0-4C93-9770-C20D6A085592}" type="pres">
      <dgm:prSet presAssocID="{B6C25FAB-05D9-473B-BD8D-4E5B8E36939A}" presName="Name14" presStyleCnt="0"/>
      <dgm:spPr/>
    </dgm:pt>
    <dgm:pt modelId="{A0724BDE-274A-493A-A707-A45B721C9035}" type="pres">
      <dgm:prSet presAssocID="{B6C25FAB-05D9-473B-BD8D-4E5B8E36939A}" presName="level1Shape" presStyleLbl="node0" presStyleIdx="0" presStyleCnt="1">
        <dgm:presLayoutVars>
          <dgm:chPref val="3"/>
        </dgm:presLayoutVars>
      </dgm:prSet>
      <dgm:spPr>
        <a:solidFill>
          <a:srgbClr val="404040"/>
        </a:solidFill>
      </dgm:spPr>
    </dgm:pt>
    <dgm:pt modelId="{07BB57CE-48B7-451D-BA48-6048F83BC0D7}" type="pres">
      <dgm:prSet presAssocID="{B6C25FAB-05D9-473B-BD8D-4E5B8E36939A}" presName="hierChild2" presStyleCnt="0"/>
      <dgm:spPr/>
    </dgm:pt>
    <dgm:pt modelId="{05F6CF0C-86F7-4521-B0D1-CC586C0C458A}" type="pres">
      <dgm:prSet presAssocID="{B8A281A2-9D29-4862-9311-FCC24368D5B5}" presName="Name19" presStyleLbl="parChTrans1D2" presStyleIdx="0" presStyleCnt="6"/>
      <dgm:spPr/>
    </dgm:pt>
    <dgm:pt modelId="{46F5FE68-9349-4E5B-B4AB-1EE66BAD05CA}" type="pres">
      <dgm:prSet presAssocID="{997362E4-982C-4FFD-AFF8-FE093B57D17A}" presName="Name21" presStyleCnt="0"/>
      <dgm:spPr/>
    </dgm:pt>
    <dgm:pt modelId="{0E7FF371-04A0-4FB3-BEEB-57ED5A611266}" type="pres">
      <dgm:prSet presAssocID="{997362E4-982C-4FFD-AFF8-FE093B57D17A}" presName="level2Shape" presStyleLbl="node2" presStyleIdx="0" presStyleCnt="6"/>
      <dgm:spPr/>
    </dgm:pt>
    <dgm:pt modelId="{5564E33F-EB2E-41ED-90F1-DB73FD0F477A}" type="pres">
      <dgm:prSet presAssocID="{997362E4-982C-4FFD-AFF8-FE093B57D17A}" presName="hierChild3" presStyleCnt="0"/>
      <dgm:spPr/>
    </dgm:pt>
    <dgm:pt modelId="{D04E09DA-6D00-47FC-9249-DA9C095A5E93}" type="pres">
      <dgm:prSet presAssocID="{6D71437A-F02C-41E3-8753-DE20599D306F}" presName="Name19" presStyleLbl="parChTrans1D2" presStyleIdx="1" presStyleCnt="6"/>
      <dgm:spPr/>
    </dgm:pt>
    <dgm:pt modelId="{780C2BC5-059C-4F5F-B64E-A8666C4BCFE4}" type="pres">
      <dgm:prSet presAssocID="{252BA5D2-6BC8-405E-A83C-BA7E8CEFD5A0}" presName="Name21" presStyleCnt="0"/>
      <dgm:spPr/>
    </dgm:pt>
    <dgm:pt modelId="{6E1E7768-CE1F-4D48-B015-F3E393364770}" type="pres">
      <dgm:prSet presAssocID="{252BA5D2-6BC8-405E-A83C-BA7E8CEFD5A0}" presName="level2Shape" presStyleLbl="node2" presStyleIdx="1" presStyleCnt="6"/>
      <dgm:spPr>
        <a:solidFill>
          <a:srgbClr val="404040"/>
        </a:solidFill>
      </dgm:spPr>
    </dgm:pt>
    <dgm:pt modelId="{24C82BFC-8D7D-4434-BE24-700DB9D89D62}" type="pres">
      <dgm:prSet presAssocID="{252BA5D2-6BC8-405E-A83C-BA7E8CEFD5A0}" presName="hierChild3" presStyleCnt="0"/>
      <dgm:spPr/>
    </dgm:pt>
    <dgm:pt modelId="{7C073D1B-2D8F-4757-9A16-DDDB9F245E40}" type="pres">
      <dgm:prSet presAssocID="{8A10E4C0-CC4D-4E97-BAE9-AF09ED1D5C4B}" presName="Name19" presStyleLbl="parChTrans1D2" presStyleIdx="2" presStyleCnt="6"/>
      <dgm:spPr/>
    </dgm:pt>
    <dgm:pt modelId="{2D14D970-810F-43AC-8EDB-198C671F57B3}" type="pres">
      <dgm:prSet presAssocID="{2F1554B9-DDBF-4758-AF37-76B6FE36DA33}" presName="Name21" presStyleCnt="0"/>
      <dgm:spPr/>
    </dgm:pt>
    <dgm:pt modelId="{6D98DC30-4ABE-4874-A784-4ED01DC76C23}" type="pres">
      <dgm:prSet presAssocID="{2F1554B9-DDBF-4758-AF37-76B6FE36DA33}" presName="level2Shape" presStyleLbl="node2" presStyleIdx="2" presStyleCnt="6"/>
      <dgm:spPr/>
    </dgm:pt>
    <dgm:pt modelId="{1D942D55-6C66-4E00-B2D3-D3365A0B442B}" type="pres">
      <dgm:prSet presAssocID="{2F1554B9-DDBF-4758-AF37-76B6FE36DA33}" presName="hierChild3" presStyleCnt="0"/>
      <dgm:spPr/>
    </dgm:pt>
    <dgm:pt modelId="{FEB3A754-45AB-4FCE-BB7D-55BA887762D5}" type="pres">
      <dgm:prSet presAssocID="{5431920A-AE97-492E-AB83-076290204970}" presName="Name19" presStyleLbl="parChTrans1D2" presStyleIdx="3" presStyleCnt="6"/>
      <dgm:spPr/>
    </dgm:pt>
    <dgm:pt modelId="{D419F12D-80EC-4921-B2E1-309B0ADE7074}" type="pres">
      <dgm:prSet presAssocID="{5B2D7B8F-0948-42E7-B54D-3E4106A4ACD9}" presName="Name21" presStyleCnt="0"/>
      <dgm:spPr/>
    </dgm:pt>
    <dgm:pt modelId="{5A967321-6598-43DD-8122-C6EDF41B9557}" type="pres">
      <dgm:prSet presAssocID="{5B2D7B8F-0948-42E7-B54D-3E4106A4ACD9}" presName="level2Shape" presStyleLbl="node2" presStyleIdx="3" presStyleCnt="6"/>
      <dgm:spPr/>
    </dgm:pt>
    <dgm:pt modelId="{A4EC8D0A-6F72-43CB-8A88-F9ADBBDD45A3}" type="pres">
      <dgm:prSet presAssocID="{5B2D7B8F-0948-42E7-B54D-3E4106A4ACD9}" presName="hierChild3" presStyleCnt="0"/>
      <dgm:spPr/>
    </dgm:pt>
    <dgm:pt modelId="{B630DFED-304F-4223-B956-7503F0FCD061}" type="pres">
      <dgm:prSet presAssocID="{0AEEB469-5678-4348-8AC1-A8D04B3D1F14}" presName="Name19" presStyleLbl="parChTrans1D2" presStyleIdx="4" presStyleCnt="6"/>
      <dgm:spPr/>
    </dgm:pt>
    <dgm:pt modelId="{0997C121-B53B-43F7-A0AD-72E95737694B}" type="pres">
      <dgm:prSet presAssocID="{8F624A23-A64A-47CA-B416-58F37401EFB2}" presName="Name21" presStyleCnt="0"/>
      <dgm:spPr/>
    </dgm:pt>
    <dgm:pt modelId="{6FFD2D94-5BAC-43BE-8A6C-DCA6BAABDC72}" type="pres">
      <dgm:prSet presAssocID="{8F624A23-A64A-47CA-B416-58F37401EFB2}" presName="level2Shape" presStyleLbl="node2" presStyleIdx="4" presStyleCnt="6"/>
      <dgm:spPr/>
    </dgm:pt>
    <dgm:pt modelId="{1A6C57A9-2C8D-4CB0-AD05-A0B38C0B3FA1}" type="pres">
      <dgm:prSet presAssocID="{8F624A23-A64A-47CA-B416-58F37401EFB2}" presName="hierChild3" presStyleCnt="0"/>
      <dgm:spPr/>
    </dgm:pt>
    <dgm:pt modelId="{CC8FDB37-501C-4961-88A1-C99339B6DB54}" type="pres">
      <dgm:prSet presAssocID="{9BA13CB6-4181-4EFD-9841-3F08C593B512}" presName="Name19" presStyleLbl="parChTrans1D2" presStyleIdx="5" presStyleCnt="6"/>
      <dgm:spPr/>
    </dgm:pt>
    <dgm:pt modelId="{B82AF1F7-DC0E-4C97-8D1D-937B4B069789}" type="pres">
      <dgm:prSet presAssocID="{018A5BAF-6B1F-4F82-AC28-3E747B14D434}" presName="Name21" presStyleCnt="0"/>
      <dgm:spPr/>
    </dgm:pt>
    <dgm:pt modelId="{9B54966B-37A0-4A20-B16D-12CEDF9146A3}" type="pres">
      <dgm:prSet presAssocID="{018A5BAF-6B1F-4F82-AC28-3E747B14D434}" presName="level2Shape" presStyleLbl="node2" presStyleIdx="5" presStyleCnt="6"/>
      <dgm:spPr/>
    </dgm:pt>
    <dgm:pt modelId="{308254F5-FDD7-463C-8B17-7D23640BCFFF}" type="pres">
      <dgm:prSet presAssocID="{018A5BAF-6B1F-4F82-AC28-3E747B14D434}" presName="hierChild3" presStyleCnt="0"/>
      <dgm:spPr/>
    </dgm:pt>
    <dgm:pt modelId="{58E66A0F-C8B0-4DC6-98A5-EAB64AA6B07F}" type="pres">
      <dgm:prSet presAssocID="{CF99CF9B-12CD-4B40-81B4-5BAC35581086}" presName="bgShapesFlow" presStyleCnt="0"/>
      <dgm:spPr/>
    </dgm:pt>
  </dgm:ptLst>
  <dgm:cxnLst>
    <dgm:cxn modelId="{4B09A20A-F616-4C70-9B1A-4CB0B41BBC92}" srcId="{B6C25FAB-05D9-473B-BD8D-4E5B8E36939A}" destId="{018A5BAF-6B1F-4F82-AC28-3E747B14D434}" srcOrd="5" destOrd="0" parTransId="{9BA13CB6-4181-4EFD-9841-3F08C593B512}" sibTransId="{83672AAC-B106-4E01-8188-7F273FC08E88}"/>
    <dgm:cxn modelId="{4D52A210-0B77-4282-8954-4CE5BFCB82E5}" type="presOf" srcId="{CF99CF9B-12CD-4B40-81B4-5BAC35581086}" destId="{7FFC81A1-2F08-409D-96DF-EFB210B92901}" srcOrd="0" destOrd="0" presId="urn:microsoft.com/office/officeart/2005/8/layout/hierarchy6"/>
    <dgm:cxn modelId="{27B0F112-0090-498C-AA6C-759C098DB744}" srcId="{B6C25FAB-05D9-473B-BD8D-4E5B8E36939A}" destId="{997362E4-982C-4FFD-AFF8-FE093B57D17A}" srcOrd="0" destOrd="0" parTransId="{B8A281A2-9D29-4862-9311-FCC24368D5B5}" sibTransId="{2A70157E-6705-438B-8B8B-135BC02326D2}"/>
    <dgm:cxn modelId="{6CB3C81B-DBBB-4159-861A-FDE2659AFC13}" type="presOf" srcId="{997362E4-982C-4FFD-AFF8-FE093B57D17A}" destId="{0E7FF371-04A0-4FB3-BEEB-57ED5A611266}" srcOrd="0" destOrd="0" presId="urn:microsoft.com/office/officeart/2005/8/layout/hierarchy6"/>
    <dgm:cxn modelId="{CFDF9B21-B32C-4E89-8851-951A03D357A1}" type="presOf" srcId="{6D71437A-F02C-41E3-8753-DE20599D306F}" destId="{D04E09DA-6D00-47FC-9249-DA9C095A5E93}" srcOrd="0" destOrd="0" presId="urn:microsoft.com/office/officeart/2005/8/layout/hierarchy6"/>
    <dgm:cxn modelId="{4888DD25-0183-4B48-8007-5B1033214426}" srcId="{B6C25FAB-05D9-473B-BD8D-4E5B8E36939A}" destId="{252BA5D2-6BC8-405E-A83C-BA7E8CEFD5A0}" srcOrd="1" destOrd="0" parTransId="{6D71437A-F02C-41E3-8753-DE20599D306F}" sibTransId="{9BB733FD-295C-4951-BF82-2C583F6C91F3}"/>
    <dgm:cxn modelId="{8851DE2B-C95C-42C4-BA03-E340363D0400}" srcId="{B6C25FAB-05D9-473B-BD8D-4E5B8E36939A}" destId="{5B2D7B8F-0948-42E7-B54D-3E4106A4ACD9}" srcOrd="3" destOrd="0" parTransId="{5431920A-AE97-492E-AB83-076290204970}" sibTransId="{A5111CF8-FB3D-46C1-AA5C-5F343B626A3C}"/>
    <dgm:cxn modelId="{30F7884D-E1FF-406B-9EA1-CED9558716B4}" srcId="{B6C25FAB-05D9-473B-BD8D-4E5B8E36939A}" destId="{2F1554B9-DDBF-4758-AF37-76B6FE36DA33}" srcOrd="2" destOrd="0" parTransId="{8A10E4C0-CC4D-4E97-BAE9-AF09ED1D5C4B}" sibTransId="{27A9AAD0-D074-48D5-AFCB-B16486272E31}"/>
    <dgm:cxn modelId="{E821435D-EBDE-4648-9C66-C1B8E22701AE}" srcId="{B6C25FAB-05D9-473B-BD8D-4E5B8E36939A}" destId="{8F624A23-A64A-47CA-B416-58F37401EFB2}" srcOrd="4" destOrd="0" parTransId="{0AEEB469-5678-4348-8AC1-A8D04B3D1F14}" sibTransId="{BFC6BF58-4D04-4D4F-8E70-CC5E897B85D3}"/>
    <dgm:cxn modelId="{2F14F35D-F4D7-49C2-8C7A-A6B9E5291421}" type="presOf" srcId="{5B2D7B8F-0948-42E7-B54D-3E4106A4ACD9}" destId="{5A967321-6598-43DD-8122-C6EDF41B9557}" srcOrd="0" destOrd="0" presId="urn:microsoft.com/office/officeart/2005/8/layout/hierarchy6"/>
    <dgm:cxn modelId="{AA83FF6B-4656-4D95-8F15-24773E751CEE}" srcId="{CF99CF9B-12CD-4B40-81B4-5BAC35581086}" destId="{B6C25FAB-05D9-473B-BD8D-4E5B8E36939A}" srcOrd="0" destOrd="0" parTransId="{9BD4F2E8-ED09-44C6-9C57-9E5A83286068}" sibTransId="{4AE1930D-4ABF-4FF2-9D04-55D25F8BACD0}"/>
    <dgm:cxn modelId="{DF5AEC6E-0794-45B9-B536-5A12011511A2}" type="presOf" srcId="{018A5BAF-6B1F-4F82-AC28-3E747B14D434}" destId="{9B54966B-37A0-4A20-B16D-12CEDF9146A3}" srcOrd="0" destOrd="0" presId="urn:microsoft.com/office/officeart/2005/8/layout/hierarchy6"/>
    <dgm:cxn modelId="{962F9B6F-FCFA-43F1-A66D-A8F3BAB426E8}" type="presOf" srcId="{2F1554B9-DDBF-4758-AF37-76B6FE36DA33}" destId="{6D98DC30-4ABE-4874-A784-4ED01DC76C23}" srcOrd="0" destOrd="0" presId="urn:microsoft.com/office/officeart/2005/8/layout/hierarchy6"/>
    <dgm:cxn modelId="{6A6D3170-6547-4BE3-9715-60F4AACDE959}" type="presOf" srcId="{5431920A-AE97-492E-AB83-076290204970}" destId="{FEB3A754-45AB-4FCE-BB7D-55BA887762D5}" srcOrd="0" destOrd="0" presId="urn:microsoft.com/office/officeart/2005/8/layout/hierarchy6"/>
    <dgm:cxn modelId="{3A403777-8D8B-4B08-8149-2EAD1E81363D}" type="presOf" srcId="{B6C25FAB-05D9-473B-BD8D-4E5B8E36939A}" destId="{A0724BDE-274A-493A-A707-A45B721C9035}" srcOrd="0" destOrd="0" presId="urn:microsoft.com/office/officeart/2005/8/layout/hierarchy6"/>
    <dgm:cxn modelId="{FCE1CB81-D865-43D3-A882-6BD56A27820B}" type="presOf" srcId="{0AEEB469-5678-4348-8AC1-A8D04B3D1F14}" destId="{B630DFED-304F-4223-B956-7503F0FCD061}" srcOrd="0" destOrd="0" presId="urn:microsoft.com/office/officeart/2005/8/layout/hierarchy6"/>
    <dgm:cxn modelId="{3BCC2487-32A8-40A9-849E-C31FB594BEB9}" type="presOf" srcId="{8F624A23-A64A-47CA-B416-58F37401EFB2}" destId="{6FFD2D94-5BAC-43BE-8A6C-DCA6BAABDC72}" srcOrd="0" destOrd="0" presId="urn:microsoft.com/office/officeart/2005/8/layout/hierarchy6"/>
    <dgm:cxn modelId="{1725A194-01DB-4429-A235-5DC4577E2A3A}" type="presOf" srcId="{B8A281A2-9D29-4862-9311-FCC24368D5B5}" destId="{05F6CF0C-86F7-4521-B0D1-CC586C0C458A}" srcOrd="0" destOrd="0" presId="urn:microsoft.com/office/officeart/2005/8/layout/hierarchy6"/>
    <dgm:cxn modelId="{5C0F35A0-E730-48F3-99FF-72EBA56372F4}" type="presOf" srcId="{8A10E4C0-CC4D-4E97-BAE9-AF09ED1D5C4B}" destId="{7C073D1B-2D8F-4757-9A16-DDDB9F245E40}" srcOrd="0" destOrd="0" presId="urn:microsoft.com/office/officeart/2005/8/layout/hierarchy6"/>
    <dgm:cxn modelId="{E428B6E7-20A4-4C06-BDB1-906310E6AAB2}" type="presOf" srcId="{252BA5D2-6BC8-405E-A83C-BA7E8CEFD5A0}" destId="{6E1E7768-CE1F-4D48-B015-F3E393364770}" srcOrd="0" destOrd="0" presId="urn:microsoft.com/office/officeart/2005/8/layout/hierarchy6"/>
    <dgm:cxn modelId="{A486C4F6-98F0-4753-8AD2-A043DE428F41}" type="presOf" srcId="{9BA13CB6-4181-4EFD-9841-3F08C593B512}" destId="{CC8FDB37-501C-4961-88A1-C99339B6DB54}" srcOrd="0" destOrd="0" presId="urn:microsoft.com/office/officeart/2005/8/layout/hierarchy6"/>
    <dgm:cxn modelId="{F8028FE1-4795-4D4A-825F-3C4313CD4B31}" type="presParOf" srcId="{7FFC81A1-2F08-409D-96DF-EFB210B92901}" destId="{1EFEF721-CA77-4D0B-B85E-A5AA34B01056}" srcOrd="0" destOrd="0" presId="urn:microsoft.com/office/officeart/2005/8/layout/hierarchy6"/>
    <dgm:cxn modelId="{43709C30-71F7-464C-A40F-7A55443B9B0A}" type="presParOf" srcId="{1EFEF721-CA77-4D0B-B85E-A5AA34B01056}" destId="{00B18E27-D051-4AF0-98BC-8C8EEE0D7586}" srcOrd="0" destOrd="0" presId="urn:microsoft.com/office/officeart/2005/8/layout/hierarchy6"/>
    <dgm:cxn modelId="{EEBC386B-72E6-4CC1-9F05-3FDA29DACE64}" type="presParOf" srcId="{00B18E27-D051-4AF0-98BC-8C8EEE0D7586}" destId="{B4FBDC59-3EA0-4C93-9770-C20D6A085592}" srcOrd="0" destOrd="0" presId="urn:microsoft.com/office/officeart/2005/8/layout/hierarchy6"/>
    <dgm:cxn modelId="{C22B7E6B-2BEA-40AB-A9FA-BC945A8B65A8}" type="presParOf" srcId="{B4FBDC59-3EA0-4C93-9770-C20D6A085592}" destId="{A0724BDE-274A-493A-A707-A45B721C9035}" srcOrd="0" destOrd="0" presId="urn:microsoft.com/office/officeart/2005/8/layout/hierarchy6"/>
    <dgm:cxn modelId="{9CDD9774-1746-42E9-A7F4-433743F0F6C0}" type="presParOf" srcId="{B4FBDC59-3EA0-4C93-9770-C20D6A085592}" destId="{07BB57CE-48B7-451D-BA48-6048F83BC0D7}" srcOrd="1" destOrd="0" presId="urn:microsoft.com/office/officeart/2005/8/layout/hierarchy6"/>
    <dgm:cxn modelId="{53064411-F646-44D4-AF83-BAE6E2BE9F28}" type="presParOf" srcId="{07BB57CE-48B7-451D-BA48-6048F83BC0D7}" destId="{05F6CF0C-86F7-4521-B0D1-CC586C0C458A}" srcOrd="0" destOrd="0" presId="urn:microsoft.com/office/officeart/2005/8/layout/hierarchy6"/>
    <dgm:cxn modelId="{37D53B99-C306-4976-8672-62E9598FF1E7}" type="presParOf" srcId="{07BB57CE-48B7-451D-BA48-6048F83BC0D7}" destId="{46F5FE68-9349-4E5B-B4AB-1EE66BAD05CA}" srcOrd="1" destOrd="0" presId="urn:microsoft.com/office/officeart/2005/8/layout/hierarchy6"/>
    <dgm:cxn modelId="{D15DD42F-B301-403E-B020-F74A49C20457}" type="presParOf" srcId="{46F5FE68-9349-4E5B-B4AB-1EE66BAD05CA}" destId="{0E7FF371-04A0-4FB3-BEEB-57ED5A611266}" srcOrd="0" destOrd="0" presId="urn:microsoft.com/office/officeart/2005/8/layout/hierarchy6"/>
    <dgm:cxn modelId="{40914951-F832-4825-A545-2B6A569DE531}" type="presParOf" srcId="{46F5FE68-9349-4E5B-B4AB-1EE66BAD05CA}" destId="{5564E33F-EB2E-41ED-90F1-DB73FD0F477A}" srcOrd="1" destOrd="0" presId="urn:microsoft.com/office/officeart/2005/8/layout/hierarchy6"/>
    <dgm:cxn modelId="{56324D62-64AD-4BA7-825D-534A82BAD3A7}" type="presParOf" srcId="{07BB57CE-48B7-451D-BA48-6048F83BC0D7}" destId="{D04E09DA-6D00-47FC-9249-DA9C095A5E93}" srcOrd="2" destOrd="0" presId="urn:microsoft.com/office/officeart/2005/8/layout/hierarchy6"/>
    <dgm:cxn modelId="{C9B8C9A1-8ECE-4667-A5F6-C55CFA207A84}" type="presParOf" srcId="{07BB57CE-48B7-451D-BA48-6048F83BC0D7}" destId="{780C2BC5-059C-4F5F-B64E-A8666C4BCFE4}" srcOrd="3" destOrd="0" presId="urn:microsoft.com/office/officeart/2005/8/layout/hierarchy6"/>
    <dgm:cxn modelId="{DBD41B8B-2859-437D-90E1-06A00189B85B}" type="presParOf" srcId="{780C2BC5-059C-4F5F-B64E-A8666C4BCFE4}" destId="{6E1E7768-CE1F-4D48-B015-F3E393364770}" srcOrd="0" destOrd="0" presId="urn:microsoft.com/office/officeart/2005/8/layout/hierarchy6"/>
    <dgm:cxn modelId="{D36A10EC-0039-43BC-A1FE-A787834CCA16}" type="presParOf" srcId="{780C2BC5-059C-4F5F-B64E-A8666C4BCFE4}" destId="{24C82BFC-8D7D-4434-BE24-700DB9D89D62}" srcOrd="1" destOrd="0" presId="urn:microsoft.com/office/officeart/2005/8/layout/hierarchy6"/>
    <dgm:cxn modelId="{1CD81B4F-FE4C-47D4-9521-50776A9DC45A}" type="presParOf" srcId="{07BB57CE-48B7-451D-BA48-6048F83BC0D7}" destId="{7C073D1B-2D8F-4757-9A16-DDDB9F245E40}" srcOrd="4" destOrd="0" presId="urn:microsoft.com/office/officeart/2005/8/layout/hierarchy6"/>
    <dgm:cxn modelId="{95F18EE7-996D-4DDB-9618-F265F1453623}" type="presParOf" srcId="{07BB57CE-48B7-451D-BA48-6048F83BC0D7}" destId="{2D14D970-810F-43AC-8EDB-198C671F57B3}" srcOrd="5" destOrd="0" presId="urn:microsoft.com/office/officeart/2005/8/layout/hierarchy6"/>
    <dgm:cxn modelId="{38620059-29BF-40F7-9746-93125AE8AC8F}" type="presParOf" srcId="{2D14D970-810F-43AC-8EDB-198C671F57B3}" destId="{6D98DC30-4ABE-4874-A784-4ED01DC76C23}" srcOrd="0" destOrd="0" presId="urn:microsoft.com/office/officeart/2005/8/layout/hierarchy6"/>
    <dgm:cxn modelId="{3088A7D4-26B5-4BF0-B2A5-4A18CBC211FC}" type="presParOf" srcId="{2D14D970-810F-43AC-8EDB-198C671F57B3}" destId="{1D942D55-6C66-4E00-B2D3-D3365A0B442B}" srcOrd="1" destOrd="0" presId="urn:microsoft.com/office/officeart/2005/8/layout/hierarchy6"/>
    <dgm:cxn modelId="{A21A3787-E1E2-48FF-A81F-4F6984C794FD}" type="presParOf" srcId="{07BB57CE-48B7-451D-BA48-6048F83BC0D7}" destId="{FEB3A754-45AB-4FCE-BB7D-55BA887762D5}" srcOrd="6" destOrd="0" presId="urn:microsoft.com/office/officeart/2005/8/layout/hierarchy6"/>
    <dgm:cxn modelId="{2A0526F1-95F8-4F97-A7EF-15299C20BCEA}" type="presParOf" srcId="{07BB57CE-48B7-451D-BA48-6048F83BC0D7}" destId="{D419F12D-80EC-4921-B2E1-309B0ADE7074}" srcOrd="7" destOrd="0" presId="urn:microsoft.com/office/officeart/2005/8/layout/hierarchy6"/>
    <dgm:cxn modelId="{4F8BD59A-17AC-4F9F-8814-A6B831A22CBB}" type="presParOf" srcId="{D419F12D-80EC-4921-B2E1-309B0ADE7074}" destId="{5A967321-6598-43DD-8122-C6EDF41B9557}" srcOrd="0" destOrd="0" presId="urn:microsoft.com/office/officeart/2005/8/layout/hierarchy6"/>
    <dgm:cxn modelId="{65146EF9-C495-4393-A2CC-86AEC3B3FD82}" type="presParOf" srcId="{D419F12D-80EC-4921-B2E1-309B0ADE7074}" destId="{A4EC8D0A-6F72-43CB-8A88-F9ADBBDD45A3}" srcOrd="1" destOrd="0" presId="urn:microsoft.com/office/officeart/2005/8/layout/hierarchy6"/>
    <dgm:cxn modelId="{7DAC55DC-3E9B-48A8-ABB3-87B1F82CFB8E}" type="presParOf" srcId="{07BB57CE-48B7-451D-BA48-6048F83BC0D7}" destId="{B630DFED-304F-4223-B956-7503F0FCD061}" srcOrd="8" destOrd="0" presId="urn:microsoft.com/office/officeart/2005/8/layout/hierarchy6"/>
    <dgm:cxn modelId="{A6A14213-E768-4558-BDC2-D902B4EEE129}" type="presParOf" srcId="{07BB57CE-48B7-451D-BA48-6048F83BC0D7}" destId="{0997C121-B53B-43F7-A0AD-72E95737694B}" srcOrd="9" destOrd="0" presId="urn:microsoft.com/office/officeart/2005/8/layout/hierarchy6"/>
    <dgm:cxn modelId="{BCD6EE33-425D-42E7-AC67-6AED4102035C}" type="presParOf" srcId="{0997C121-B53B-43F7-A0AD-72E95737694B}" destId="{6FFD2D94-5BAC-43BE-8A6C-DCA6BAABDC72}" srcOrd="0" destOrd="0" presId="urn:microsoft.com/office/officeart/2005/8/layout/hierarchy6"/>
    <dgm:cxn modelId="{95D11C15-710B-441B-849D-1353285399AB}" type="presParOf" srcId="{0997C121-B53B-43F7-A0AD-72E95737694B}" destId="{1A6C57A9-2C8D-4CB0-AD05-A0B38C0B3FA1}" srcOrd="1" destOrd="0" presId="urn:microsoft.com/office/officeart/2005/8/layout/hierarchy6"/>
    <dgm:cxn modelId="{1273B82D-F109-4C94-8704-88ADFF806FE7}" type="presParOf" srcId="{07BB57CE-48B7-451D-BA48-6048F83BC0D7}" destId="{CC8FDB37-501C-4961-88A1-C99339B6DB54}" srcOrd="10" destOrd="0" presId="urn:microsoft.com/office/officeart/2005/8/layout/hierarchy6"/>
    <dgm:cxn modelId="{814F3714-E201-4B7E-A0C0-F13697DE5932}" type="presParOf" srcId="{07BB57CE-48B7-451D-BA48-6048F83BC0D7}" destId="{B82AF1F7-DC0E-4C97-8D1D-937B4B069789}" srcOrd="11" destOrd="0" presId="urn:microsoft.com/office/officeart/2005/8/layout/hierarchy6"/>
    <dgm:cxn modelId="{578C30C0-D47E-4498-8AB8-36F20D9D42B1}" type="presParOf" srcId="{B82AF1F7-DC0E-4C97-8D1D-937B4B069789}" destId="{9B54966B-37A0-4A20-B16D-12CEDF9146A3}" srcOrd="0" destOrd="0" presId="urn:microsoft.com/office/officeart/2005/8/layout/hierarchy6"/>
    <dgm:cxn modelId="{913D111F-F98B-47F6-82AF-8D33A6D205E7}" type="presParOf" srcId="{B82AF1F7-DC0E-4C97-8D1D-937B4B069789}" destId="{308254F5-FDD7-463C-8B17-7D23640BCFFF}" srcOrd="1" destOrd="0" presId="urn:microsoft.com/office/officeart/2005/8/layout/hierarchy6"/>
    <dgm:cxn modelId="{BA0CC2D8-5250-4B87-AC0C-C8B19574965A}" type="presParOf" srcId="{7FFC81A1-2F08-409D-96DF-EFB210B92901}" destId="{58E66A0F-C8B0-4DC6-98A5-EAB64AA6B07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99CF9B-12CD-4B40-81B4-5BAC35581086}" type="doc">
      <dgm:prSet loTypeId="urn:microsoft.com/office/officeart/2005/8/layout/hierarchy4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2F1143A-0B5A-4C8C-BFB7-95AC40E62EFF}">
      <dgm:prSet phldrT="[Text]" phldr="0"/>
      <dgm:spPr/>
      <dgm:t>
        <a:bodyPr/>
        <a:lstStyle/>
        <a:p>
          <a:pPr algn="ctr" rtl="0"/>
          <a:r>
            <a:rPr lang="en-US" b="0"/>
            <a:t>Initializes solar cell system</a:t>
          </a:r>
        </a:p>
      </dgm:t>
    </dgm:pt>
    <dgm:pt modelId="{F837719D-8F8C-456C-BC79-0A9244E54B6E}" type="parTrans" cxnId="{DD4B0DEA-13E9-4E13-A4B2-D7E5E5852B6D}">
      <dgm:prSet/>
      <dgm:spPr/>
      <dgm:t>
        <a:bodyPr/>
        <a:lstStyle/>
        <a:p>
          <a:pPr algn="ctr"/>
          <a:endParaRPr lang="en-US"/>
        </a:p>
      </dgm:t>
    </dgm:pt>
    <dgm:pt modelId="{61948A36-AF76-4393-909A-6E1368F4C05E}" type="sibTrans" cxnId="{DD4B0DEA-13E9-4E13-A4B2-D7E5E5852B6D}">
      <dgm:prSet/>
      <dgm:spPr/>
      <dgm:t>
        <a:bodyPr/>
        <a:lstStyle/>
        <a:p>
          <a:pPr algn="ctr"/>
          <a:endParaRPr lang="en-US"/>
        </a:p>
      </dgm:t>
    </dgm:pt>
    <dgm:pt modelId="{5A665D2F-F04F-4C82-8D57-14ED9F5B6314}">
      <dgm:prSet phldrT="[Text]" phldr="0"/>
      <dgm:spPr/>
      <dgm:t>
        <a:bodyPr/>
        <a:lstStyle/>
        <a:p>
          <a:pPr algn="ctr" rtl="0"/>
          <a:r>
            <a:rPr lang="en-US" b="0"/>
            <a:t>Distributes power</a:t>
          </a:r>
        </a:p>
      </dgm:t>
    </dgm:pt>
    <dgm:pt modelId="{F69CEE03-DBDF-4292-8B1A-2026CC0CB3B4}" type="parTrans" cxnId="{9DA783D4-19B7-4548-BC33-573361925EFF}">
      <dgm:prSet/>
      <dgm:spPr/>
      <dgm:t>
        <a:bodyPr/>
        <a:lstStyle/>
        <a:p>
          <a:endParaRPr lang="en-US"/>
        </a:p>
      </dgm:t>
    </dgm:pt>
    <dgm:pt modelId="{424149FA-10D0-43ED-BD93-39782E47F301}" type="sibTrans" cxnId="{9DA783D4-19B7-4548-BC33-573361925EFF}">
      <dgm:prSet/>
      <dgm:spPr/>
      <dgm:t>
        <a:bodyPr/>
        <a:lstStyle/>
        <a:p>
          <a:endParaRPr lang="en-US"/>
        </a:p>
      </dgm:t>
    </dgm:pt>
    <dgm:pt modelId="{D008674F-853E-414C-BD67-21EB434E66FC}">
      <dgm:prSet phldrT="[Text]" phldr="0"/>
      <dgm:spPr/>
      <dgm:t>
        <a:bodyPr/>
        <a:lstStyle/>
        <a:p>
          <a:pPr algn="ctr" rtl="0"/>
          <a:r>
            <a:rPr lang="en-US" b="0"/>
            <a:t>Runs motors</a:t>
          </a:r>
        </a:p>
      </dgm:t>
    </dgm:pt>
    <dgm:pt modelId="{57EE9812-464F-4B9A-B0E1-1D54A193830F}" type="parTrans" cxnId="{12643B9E-957A-4990-A23B-B370FC52B0B2}">
      <dgm:prSet/>
      <dgm:spPr/>
      <dgm:t>
        <a:bodyPr/>
        <a:lstStyle/>
        <a:p>
          <a:endParaRPr lang="en-US"/>
        </a:p>
      </dgm:t>
    </dgm:pt>
    <dgm:pt modelId="{8AFFF0C6-3306-4AB4-B50F-80F371851F1F}" type="sibTrans" cxnId="{12643B9E-957A-4990-A23B-B370FC52B0B2}">
      <dgm:prSet/>
      <dgm:spPr/>
      <dgm:t>
        <a:bodyPr/>
        <a:lstStyle/>
        <a:p>
          <a:endParaRPr lang="en-US"/>
        </a:p>
      </dgm:t>
    </dgm:pt>
    <dgm:pt modelId="{961E5E20-1A0B-4E14-9F48-B1D54EB3D884}">
      <dgm:prSet phldrT="[Text]" phldr="0"/>
      <dgm:spPr/>
      <dgm:t>
        <a:bodyPr/>
        <a:lstStyle/>
        <a:p>
          <a:pPr algn="ctr" rtl="0"/>
          <a:r>
            <a:rPr lang="en-US" b="0"/>
            <a:t>Powers hardware</a:t>
          </a:r>
        </a:p>
      </dgm:t>
    </dgm:pt>
    <dgm:pt modelId="{23264F7C-499A-493B-B1AD-AC2BF346DD54}" type="parTrans" cxnId="{8330C0C6-119F-4D3E-A7D7-7DD8E4A4B57C}">
      <dgm:prSet/>
      <dgm:spPr/>
      <dgm:t>
        <a:bodyPr/>
        <a:lstStyle/>
        <a:p>
          <a:endParaRPr lang="en-US"/>
        </a:p>
      </dgm:t>
    </dgm:pt>
    <dgm:pt modelId="{165D649C-A732-4AA0-9F67-94941D00A2B7}" type="sibTrans" cxnId="{8330C0C6-119F-4D3E-A7D7-7DD8E4A4B57C}">
      <dgm:prSet/>
      <dgm:spPr/>
      <dgm:t>
        <a:bodyPr/>
        <a:lstStyle/>
        <a:p>
          <a:endParaRPr lang="en-US"/>
        </a:p>
      </dgm:t>
    </dgm:pt>
    <dgm:pt modelId="{5202F94F-6D29-467A-9DE0-D7FC4D146AC6}">
      <dgm:prSet phldrT="[Text]" phldr="0"/>
      <dgm:spPr/>
      <dgm:t>
        <a:bodyPr/>
        <a:lstStyle/>
        <a:p>
          <a:pPr algn="ctr" rtl="0"/>
          <a:r>
            <a:rPr lang="en-US" b="0"/>
            <a:t>Stores solar energy</a:t>
          </a:r>
        </a:p>
      </dgm:t>
    </dgm:pt>
    <dgm:pt modelId="{D6B53743-D7AE-4CE5-A4E5-218F66A8A302}" type="parTrans" cxnId="{C49A8C7F-29E7-496B-AECE-EF092AB51747}">
      <dgm:prSet/>
      <dgm:spPr/>
      <dgm:t>
        <a:bodyPr/>
        <a:lstStyle/>
        <a:p>
          <a:endParaRPr lang="en-US"/>
        </a:p>
      </dgm:t>
    </dgm:pt>
    <dgm:pt modelId="{7D737C4D-6472-4DD9-9EFA-84AADD31197D}" type="sibTrans" cxnId="{C49A8C7F-29E7-496B-AECE-EF092AB51747}">
      <dgm:prSet/>
      <dgm:spPr/>
      <dgm:t>
        <a:bodyPr/>
        <a:lstStyle/>
        <a:p>
          <a:endParaRPr lang="en-US"/>
        </a:p>
      </dgm:t>
    </dgm:pt>
    <dgm:pt modelId="{08B2F300-E7F4-4E12-9243-53207EB381A5}" type="pres">
      <dgm:prSet presAssocID="{CF99CF9B-12CD-4B40-81B4-5BAC3558108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7675197-D0DF-4CA2-ACEE-02518C79A909}" type="pres">
      <dgm:prSet presAssocID="{12F1143A-0B5A-4C8C-BFB7-95AC40E62EFF}" presName="vertOne" presStyleCnt="0"/>
      <dgm:spPr/>
    </dgm:pt>
    <dgm:pt modelId="{2147C59E-BE6C-4F71-B7AD-A8473F033F9E}" type="pres">
      <dgm:prSet presAssocID="{12F1143A-0B5A-4C8C-BFB7-95AC40E62EFF}" presName="txOne" presStyleLbl="node0" presStyleIdx="0" presStyleCnt="5">
        <dgm:presLayoutVars>
          <dgm:chPref val="3"/>
        </dgm:presLayoutVars>
      </dgm:prSet>
      <dgm:spPr>
        <a:solidFill>
          <a:srgbClr val="404040"/>
        </a:solidFill>
      </dgm:spPr>
    </dgm:pt>
    <dgm:pt modelId="{F91B6528-7C77-4A50-802A-1DDCB2A03A8C}" type="pres">
      <dgm:prSet presAssocID="{12F1143A-0B5A-4C8C-BFB7-95AC40E62EFF}" presName="horzOne" presStyleCnt="0"/>
      <dgm:spPr/>
    </dgm:pt>
    <dgm:pt modelId="{733748B0-965C-4DB6-8E47-623A33C0F24B}" type="pres">
      <dgm:prSet presAssocID="{61948A36-AF76-4393-909A-6E1368F4C05E}" presName="sibSpaceOne" presStyleCnt="0"/>
      <dgm:spPr/>
    </dgm:pt>
    <dgm:pt modelId="{E30BC488-4CED-42DA-95AD-485F65100750}" type="pres">
      <dgm:prSet presAssocID="{5A665D2F-F04F-4C82-8D57-14ED9F5B6314}" presName="vertOne" presStyleCnt="0"/>
      <dgm:spPr/>
    </dgm:pt>
    <dgm:pt modelId="{DDFD89FE-0D3A-4B8D-A72E-D290AEBA0832}" type="pres">
      <dgm:prSet presAssocID="{5A665D2F-F04F-4C82-8D57-14ED9F5B6314}" presName="txOne" presStyleLbl="node0" presStyleIdx="1" presStyleCnt="5">
        <dgm:presLayoutVars>
          <dgm:chPref val="3"/>
        </dgm:presLayoutVars>
      </dgm:prSet>
      <dgm:spPr>
        <a:solidFill>
          <a:srgbClr val="404040"/>
        </a:solidFill>
      </dgm:spPr>
    </dgm:pt>
    <dgm:pt modelId="{94E6A336-DE99-4545-8B42-3A2A5F3C262B}" type="pres">
      <dgm:prSet presAssocID="{5A665D2F-F04F-4C82-8D57-14ED9F5B6314}" presName="horzOne" presStyleCnt="0"/>
      <dgm:spPr/>
    </dgm:pt>
    <dgm:pt modelId="{6CAF8D60-F236-46F1-A6E4-58D9DF0FCF45}" type="pres">
      <dgm:prSet presAssocID="{424149FA-10D0-43ED-BD93-39782E47F301}" presName="sibSpaceOne" presStyleCnt="0"/>
      <dgm:spPr/>
    </dgm:pt>
    <dgm:pt modelId="{8F4BFEC7-2E68-4C32-8000-2869D62EADCD}" type="pres">
      <dgm:prSet presAssocID="{D008674F-853E-414C-BD67-21EB434E66FC}" presName="vertOne" presStyleCnt="0"/>
      <dgm:spPr/>
    </dgm:pt>
    <dgm:pt modelId="{649D52D7-9309-4CDA-BCD5-1A2F172CDA94}" type="pres">
      <dgm:prSet presAssocID="{D008674F-853E-414C-BD67-21EB434E66FC}" presName="txOne" presStyleLbl="node0" presStyleIdx="2" presStyleCnt="5">
        <dgm:presLayoutVars>
          <dgm:chPref val="3"/>
        </dgm:presLayoutVars>
      </dgm:prSet>
      <dgm:spPr>
        <a:solidFill>
          <a:srgbClr val="404040"/>
        </a:solidFill>
      </dgm:spPr>
    </dgm:pt>
    <dgm:pt modelId="{F48009A2-C686-4340-A39A-C4E35F5F48A0}" type="pres">
      <dgm:prSet presAssocID="{D008674F-853E-414C-BD67-21EB434E66FC}" presName="horzOne" presStyleCnt="0"/>
      <dgm:spPr/>
    </dgm:pt>
    <dgm:pt modelId="{BBAE217B-D404-4663-B92B-D0AEB37C89C8}" type="pres">
      <dgm:prSet presAssocID="{8AFFF0C6-3306-4AB4-B50F-80F371851F1F}" presName="sibSpaceOne" presStyleCnt="0"/>
      <dgm:spPr/>
    </dgm:pt>
    <dgm:pt modelId="{90D06FF8-45F6-4909-9F27-00CDD70C3DBF}" type="pres">
      <dgm:prSet presAssocID="{961E5E20-1A0B-4E14-9F48-B1D54EB3D884}" presName="vertOne" presStyleCnt="0"/>
      <dgm:spPr/>
    </dgm:pt>
    <dgm:pt modelId="{56A998CC-2D3E-4BAA-9CF9-1631C450E77A}" type="pres">
      <dgm:prSet presAssocID="{961E5E20-1A0B-4E14-9F48-B1D54EB3D884}" presName="txOne" presStyleLbl="node0" presStyleIdx="3" presStyleCnt="5">
        <dgm:presLayoutVars>
          <dgm:chPref val="3"/>
        </dgm:presLayoutVars>
      </dgm:prSet>
      <dgm:spPr>
        <a:solidFill>
          <a:srgbClr val="404040"/>
        </a:solidFill>
      </dgm:spPr>
    </dgm:pt>
    <dgm:pt modelId="{BC4FE68C-1A07-44EE-ABCA-F1C2810102FF}" type="pres">
      <dgm:prSet presAssocID="{961E5E20-1A0B-4E14-9F48-B1D54EB3D884}" presName="horzOne" presStyleCnt="0"/>
      <dgm:spPr/>
    </dgm:pt>
    <dgm:pt modelId="{789BD144-41FF-4D45-BA19-52CF4440EFF1}" type="pres">
      <dgm:prSet presAssocID="{165D649C-A732-4AA0-9F67-94941D00A2B7}" presName="sibSpaceOne" presStyleCnt="0"/>
      <dgm:spPr/>
    </dgm:pt>
    <dgm:pt modelId="{230DA17B-9B41-430A-9E11-EF05BC8D0A0E}" type="pres">
      <dgm:prSet presAssocID="{5202F94F-6D29-467A-9DE0-D7FC4D146AC6}" presName="vertOne" presStyleCnt="0"/>
      <dgm:spPr/>
    </dgm:pt>
    <dgm:pt modelId="{A25D892F-1A4D-44F0-B074-5140C95EF3C9}" type="pres">
      <dgm:prSet presAssocID="{5202F94F-6D29-467A-9DE0-D7FC4D146AC6}" presName="txOne" presStyleLbl="node0" presStyleIdx="4" presStyleCnt="5">
        <dgm:presLayoutVars>
          <dgm:chPref val="3"/>
        </dgm:presLayoutVars>
      </dgm:prSet>
      <dgm:spPr>
        <a:solidFill>
          <a:srgbClr val="404040"/>
        </a:solidFill>
      </dgm:spPr>
    </dgm:pt>
    <dgm:pt modelId="{71D06884-F9D1-4A63-A261-9535732B28D0}" type="pres">
      <dgm:prSet presAssocID="{5202F94F-6D29-467A-9DE0-D7FC4D146AC6}" presName="horzOne" presStyleCnt="0"/>
      <dgm:spPr/>
    </dgm:pt>
  </dgm:ptLst>
  <dgm:cxnLst>
    <dgm:cxn modelId="{5911B206-C5BF-45FA-A8B7-89535DD35BAE}" type="presOf" srcId="{12F1143A-0B5A-4C8C-BFB7-95AC40E62EFF}" destId="{2147C59E-BE6C-4F71-B7AD-A8473F033F9E}" srcOrd="0" destOrd="0" presId="urn:microsoft.com/office/officeart/2005/8/layout/hierarchy4"/>
    <dgm:cxn modelId="{854BEF12-738F-4960-8A87-9B296C553428}" type="presOf" srcId="{5202F94F-6D29-467A-9DE0-D7FC4D146AC6}" destId="{A25D892F-1A4D-44F0-B074-5140C95EF3C9}" srcOrd="0" destOrd="0" presId="urn:microsoft.com/office/officeart/2005/8/layout/hierarchy4"/>
    <dgm:cxn modelId="{81C61033-3905-46CD-A5CB-CBF9D29B6EF4}" type="presOf" srcId="{961E5E20-1A0B-4E14-9F48-B1D54EB3D884}" destId="{56A998CC-2D3E-4BAA-9CF9-1631C450E77A}" srcOrd="0" destOrd="0" presId="urn:microsoft.com/office/officeart/2005/8/layout/hierarchy4"/>
    <dgm:cxn modelId="{6F29935F-7B54-4E96-A3F9-CDDF1B254146}" type="presOf" srcId="{5A665D2F-F04F-4C82-8D57-14ED9F5B6314}" destId="{DDFD89FE-0D3A-4B8D-A72E-D290AEBA0832}" srcOrd="0" destOrd="0" presId="urn:microsoft.com/office/officeart/2005/8/layout/hierarchy4"/>
    <dgm:cxn modelId="{C49A8C7F-29E7-496B-AECE-EF092AB51747}" srcId="{CF99CF9B-12CD-4B40-81B4-5BAC35581086}" destId="{5202F94F-6D29-467A-9DE0-D7FC4D146AC6}" srcOrd="4" destOrd="0" parTransId="{D6B53743-D7AE-4CE5-A4E5-218F66A8A302}" sibTransId="{7D737C4D-6472-4DD9-9EFA-84AADD31197D}"/>
    <dgm:cxn modelId="{12643B9E-957A-4990-A23B-B370FC52B0B2}" srcId="{CF99CF9B-12CD-4B40-81B4-5BAC35581086}" destId="{D008674F-853E-414C-BD67-21EB434E66FC}" srcOrd="2" destOrd="0" parTransId="{57EE9812-464F-4B9A-B0E1-1D54A193830F}" sibTransId="{8AFFF0C6-3306-4AB4-B50F-80F371851F1F}"/>
    <dgm:cxn modelId="{8330C0C6-119F-4D3E-A7D7-7DD8E4A4B57C}" srcId="{CF99CF9B-12CD-4B40-81B4-5BAC35581086}" destId="{961E5E20-1A0B-4E14-9F48-B1D54EB3D884}" srcOrd="3" destOrd="0" parTransId="{23264F7C-499A-493B-B1AD-AC2BF346DD54}" sibTransId="{165D649C-A732-4AA0-9F67-94941D00A2B7}"/>
    <dgm:cxn modelId="{F21764D2-9727-4998-94EB-C9091C7ED387}" type="presOf" srcId="{CF99CF9B-12CD-4B40-81B4-5BAC35581086}" destId="{08B2F300-E7F4-4E12-9243-53207EB381A5}" srcOrd="0" destOrd="0" presId="urn:microsoft.com/office/officeart/2005/8/layout/hierarchy4"/>
    <dgm:cxn modelId="{9DA783D4-19B7-4548-BC33-573361925EFF}" srcId="{CF99CF9B-12CD-4B40-81B4-5BAC35581086}" destId="{5A665D2F-F04F-4C82-8D57-14ED9F5B6314}" srcOrd="1" destOrd="0" parTransId="{F69CEE03-DBDF-4292-8B1A-2026CC0CB3B4}" sibTransId="{424149FA-10D0-43ED-BD93-39782E47F301}"/>
    <dgm:cxn modelId="{DD4B0DEA-13E9-4E13-A4B2-D7E5E5852B6D}" srcId="{CF99CF9B-12CD-4B40-81B4-5BAC35581086}" destId="{12F1143A-0B5A-4C8C-BFB7-95AC40E62EFF}" srcOrd="0" destOrd="0" parTransId="{F837719D-8F8C-456C-BC79-0A9244E54B6E}" sibTransId="{61948A36-AF76-4393-909A-6E1368F4C05E}"/>
    <dgm:cxn modelId="{449350F3-E8B3-4589-A1B3-7E7000E92F94}" type="presOf" srcId="{D008674F-853E-414C-BD67-21EB434E66FC}" destId="{649D52D7-9309-4CDA-BCD5-1A2F172CDA94}" srcOrd="0" destOrd="0" presId="urn:microsoft.com/office/officeart/2005/8/layout/hierarchy4"/>
    <dgm:cxn modelId="{055DB266-9CCD-44A4-9225-CE999977F4F1}" type="presParOf" srcId="{08B2F300-E7F4-4E12-9243-53207EB381A5}" destId="{E7675197-D0DF-4CA2-ACEE-02518C79A909}" srcOrd="0" destOrd="0" presId="urn:microsoft.com/office/officeart/2005/8/layout/hierarchy4"/>
    <dgm:cxn modelId="{142522D2-ACF8-4220-A4AF-A20132ACCF46}" type="presParOf" srcId="{E7675197-D0DF-4CA2-ACEE-02518C79A909}" destId="{2147C59E-BE6C-4F71-B7AD-A8473F033F9E}" srcOrd="0" destOrd="0" presId="urn:microsoft.com/office/officeart/2005/8/layout/hierarchy4"/>
    <dgm:cxn modelId="{EA9CCD0B-5AA7-4B1C-A8F7-6E4BD2860EE1}" type="presParOf" srcId="{E7675197-D0DF-4CA2-ACEE-02518C79A909}" destId="{F91B6528-7C77-4A50-802A-1DDCB2A03A8C}" srcOrd="1" destOrd="0" presId="urn:microsoft.com/office/officeart/2005/8/layout/hierarchy4"/>
    <dgm:cxn modelId="{D50E7806-B1D4-4DF0-B8FE-C8B5C67303D5}" type="presParOf" srcId="{08B2F300-E7F4-4E12-9243-53207EB381A5}" destId="{733748B0-965C-4DB6-8E47-623A33C0F24B}" srcOrd="1" destOrd="0" presId="urn:microsoft.com/office/officeart/2005/8/layout/hierarchy4"/>
    <dgm:cxn modelId="{EDC5DD33-DDA4-4F5E-BADC-E84D48418AA4}" type="presParOf" srcId="{08B2F300-E7F4-4E12-9243-53207EB381A5}" destId="{E30BC488-4CED-42DA-95AD-485F65100750}" srcOrd="2" destOrd="0" presId="urn:microsoft.com/office/officeart/2005/8/layout/hierarchy4"/>
    <dgm:cxn modelId="{B2220E49-4FD2-4836-97F0-43201B5100D7}" type="presParOf" srcId="{E30BC488-4CED-42DA-95AD-485F65100750}" destId="{DDFD89FE-0D3A-4B8D-A72E-D290AEBA0832}" srcOrd="0" destOrd="0" presId="urn:microsoft.com/office/officeart/2005/8/layout/hierarchy4"/>
    <dgm:cxn modelId="{9881F99F-D6EF-4C62-B256-F746F75473B6}" type="presParOf" srcId="{E30BC488-4CED-42DA-95AD-485F65100750}" destId="{94E6A336-DE99-4545-8B42-3A2A5F3C262B}" srcOrd="1" destOrd="0" presId="urn:microsoft.com/office/officeart/2005/8/layout/hierarchy4"/>
    <dgm:cxn modelId="{7D4321E3-8F22-4714-9C17-488630C54D84}" type="presParOf" srcId="{08B2F300-E7F4-4E12-9243-53207EB381A5}" destId="{6CAF8D60-F236-46F1-A6E4-58D9DF0FCF45}" srcOrd="3" destOrd="0" presId="urn:microsoft.com/office/officeart/2005/8/layout/hierarchy4"/>
    <dgm:cxn modelId="{F801DE3B-039A-4CC3-8086-8D26809AEAD4}" type="presParOf" srcId="{08B2F300-E7F4-4E12-9243-53207EB381A5}" destId="{8F4BFEC7-2E68-4C32-8000-2869D62EADCD}" srcOrd="4" destOrd="0" presId="urn:microsoft.com/office/officeart/2005/8/layout/hierarchy4"/>
    <dgm:cxn modelId="{D624B064-BA4E-4694-95B7-009FADD2EA02}" type="presParOf" srcId="{8F4BFEC7-2E68-4C32-8000-2869D62EADCD}" destId="{649D52D7-9309-4CDA-BCD5-1A2F172CDA94}" srcOrd="0" destOrd="0" presId="urn:microsoft.com/office/officeart/2005/8/layout/hierarchy4"/>
    <dgm:cxn modelId="{38C7856F-6AE3-4F13-A838-0195F7FDEB03}" type="presParOf" srcId="{8F4BFEC7-2E68-4C32-8000-2869D62EADCD}" destId="{F48009A2-C686-4340-A39A-C4E35F5F48A0}" srcOrd="1" destOrd="0" presId="urn:microsoft.com/office/officeart/2005/8/layout/hierarchy4"/>
    <dgm:cxn modelId="{74808D31-24CE-4D61-896B-08CE83B2D2BC}" type="presParOf" srcId="{08B2F300-E7F4-4E12-9243-53207EB381A5}" destId="{BBAE217B-D404-4663-B92B-D0AEB37C89C8}" srcOrd="5" destOrd="0" presId="urn:microsoft.com/office/officeart/2005/8/layout/hierarchy4"/>
    <dgm:cxn modelId="{24171551-756B-4207-9063-5AC6168DD695}" type="presParOf" srcId="{08B2F300-E7F4-4E12-9243-53207EB381A5}" destId="{90D06FF8-45F6-4909-9F27-00CDD70C3DBF}" srcOrd="6" destOrd="0" presId="urn:microsoft.com/office/officeart/2005/8/layout/hierarchy4"/>
    <dgm:cxn modelId="{AF4527C3-D810-48FC-BAE1-05BF9706649A}" type="presParOf" srcId="{90D06FF8-45F6-4909-9F27-00CDD70C3DBF}" destId="{56A998CC-2D3E-4BAA-9CF9-1631C450E77A}" srcOrd="0" destOrd="0" presId="urn:microsoft.com/office/officeart/2005/8/layout/hierarchy4"/>
    <dgm:cxn modelId="{DBA0559A-9BEA-4719-89C5-7E6017FBA1B8}" type="presParOf" srcId="{90D06FF8-45F6-4909-9F27-00CDD70C3DBF}" destId="{BC4FE68C-1A07-44EE-ABCA-F1C2810102FF}" srcOrd="1" destOrd="0" presId="urn:microsoft.com/office/officeart/2005/8/layout/hierarchy4"/>
    <dgm:cxn modelId="{DCBF0693-FDF5-4D3F-9F05-FCBA116F0E64}" type="presParOf" srcId="{08B2F300-E7F4-4E12-9243-53207EB381A5}" destId="{789BD144-41FF-4D45-BA19-52CF4440EFF1}" srcOrd="7" destOrd="0" presId="urn:microsoft.com/office/officeart/2005/8/layout/hierarchy4"/>
    <dgm:cxn modelId="{3D55AED9-9D36-4FDC-B414-6873E9C178A9}" type="presParOf" srcId="{08B2F300-E7F4-4E12-9243-53207EB381A5}" destId="{230DA17B-9B41-430A-9E11-EF05BC8D0A0E}" srcOrd="8" destOrd="0" presId="urn:microsoft.com/office/officeart/2005/8/layout/hierarchy4"/>
    <dgm:cxn modelId="{76508D17-BE54-4D5A-9245-21CA3198ACE3}" type="presParOf" srcId="{230DA17B-9B41-430A-9E11-EF05BC8D0A0E}" destId="{A25D892F-1A4D-44F0-B074-5140C95EF3C9}" srcOrd="0" destOrd="0" presId="urn:microsoft.com/office/officeart/2005/8/layout/hierarchy4"/>
    <dgm:cxn modelId="{B0C30266-6A47-441E-8EAA-9A7B39F92E1A}" type="presParOf" srcId="{230DA17B-9B41-430A-9E11-EF05BC8D0A0E}" destId="{71D06884-F9D1-4A63-A261-9535732B28D0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F99CF9B-12CD-4B40-81B4-5BAC35581086}" type="doc">
      <dgm:prSet loTypeId="urn:microsoft.com/office/officeart/2005/8/layout/hierarchy6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6C25FAB-05D9-473B-BD8D-4E5B8E36939A}">
      <dgm:prSet phldrT="[Text]"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Exploration System</a:t>
          </a:r>
          <a:endParaRPr lang="en-US" b="1"/>
        </a:p>
      </dgm:t>
    </dgm:pt>
    <dgm:pt modelId="{9BD4F2E8-ED09-44C6-9C57-9E5A83286068}" type="parTrans" cxnId="{AA83FF6B-4656-4D95-8F15-24773E751CEE}">
      <dgm:prSet/>
      <dgm:spPr/>
      <dgm:t>
        <a:bodyPr/>
        <a:lstStyle/>
        <a:p>
          <a:endParaRPr lang="en-US"/>
        </a:p>
      </dgm:t>
    </dgm:pt>
    <dgm:pt modelId="{4AE1930D-4ABF-4FF2-9D04-55D25F8BACD0}" type="sibTrans" cxnId="{AA83FF6B-4656-4D95-8F15-24773E751CEE}">
      <dgm:prSet/>
      <dgm:spPr/>
      <dgm:t>
        <a:bodyPr/>
        <a:lstStyle/>
        <a:p>
          <a:endParaRPr lang="en-US"/>
        </a:p>
      </dgm:t>
    </dgm:pt>
    <dgm:pt modelId="{997362E4-982C-4FFD-AFF8-FE093B57D17A}">
      <dgm:prSet phldrT="[Text]"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b="1">
              <a:latin typeface="Calibri Light" panose="020F0302020204030204"/>
            </a:rPr>
            <a:t>Structural Support</a:t>
          </a:r>
          <a:endParaRPr lang="en-US" b="1"/>
        </a:p>
      </dgm:t>
    </dgm:pt>
    <dgm:pt modelId="{B8A281A2-9D29-4862-9311-FCC24368D5B5}" type="parTrans" cxnId="{27B0F112-0090-498C-AA6C-759C098DB744}">
      <dgm:prSet/>
      <dgm:spPr/>
      <dgm:t>
        <a:bodyPr/>
        <a:lstStyle/>
        <a:p>
          <a:endParaRPr lang="en-US"/>
        </a:p>
      </dgm:t>
    </dgm:pt>
    <dgm:pt modelId="{2A70157E-6705-438B-8B8B-135BC02326D2}" type="sibTrans" cxnId="{27B0F112-0090-498C-AA6C-759C098DB744}">
      <dgm:prSet/>
      <dgm:spPr/>
      <dgm:t>
        <a:bodyPr/>
        <a:lstStyle/>
        <a:p>
          <a:endParaRPr lang="en-US"/>
        </a:p>
      </dgm:t>
    </dgm:pt>
    <dgm:pt modelId="{252BA5D2-6BC8-405E-A83C-BA7E8CEFD5A0}">
      <dgm:prSet phldrT="[Text]"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>
              <a:latin typeface="Calibri Light" panose="020F0302020204030204"/>
            </a:rPr>
            <a:t>Mobility Mechanism</a:t>
          </a:r>
          <a:endParaRPr lang="en-US" b="1"/>
        </a:p>
      </dgm:t>
    </dgm:pt>
    <dgm:pt modelId="{6D71437A-F02C-41E3-8753-DE20599D306F}" type="parTrans" cxnId="{4888DD25-0183-4B48-8007-5B1033214426}">
      <dgm:prSet/>
      <dgm:spPr/>
      <dgm:t>
        <a:bodyPr/>
        <a:lstStyle/>
        <a:p>
          <a:endParaRPr lang="en-US"/>
        </a:p>
      </dgm:t>
    </dgm:pt>
    <dgm:pt modelId="{9BB733FD-295C-4951-BF82-2C583F6C91F3}" type="sibTrans" cxnId="{4888DD25-0183-4B48-8007-5B1033214426}">
      <dgm:prSet/>
      <dgm:spPr/>
      <dgm:t>
        <a:bodyPr/>
        <a:lstStyle/>
        <a:p>
          <a:endParaRPr lang="en-US"/>
        </a:p>
      </dgm:t>
    </dgm:pt>
    <dgm:pt modelId="{2F1554B9-DDBF-4758-AF37-76B6FE36DA33}">
      <dgm:prSet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Power Systems</a:t>
          </a:r>
        </a:p>
      </dgm:t>
    </dgm:pt>
    <dgm:pt modelId="{8A10E4C0-CC4D-4E97-BAE9-AF09ED1D5C4B}" type="parTrans" cxnId="{30F7884D-E1FF-406B-9EA1-CED9558716B4}">
      <dgm:prSet/>
      <dgm:spPr/>
      <dgm:t>
        <a:bodyPr/>
        <a:lstStyle/>
        <a:p>
          <a:endParaRPr lang="en-US"/>
        </a:p>
      </dgm:t>
    </dgm:pt>
    <dgm:pt modelId="{27A9AAD0-D074-48D5-AFCB-B16486272E31}" type="sibTrans" cxnId="{30F7884D-E1FF-406B-9EA1-CED9558716B4}">
      <dgm:prSet/>
      <dgm:spPr/>
      <dgm:t>
        <a:bodyPr/>
        <a:lstStyle/>
        <a:p>
          <a:endParaRPr lang="en-US"/>
        </a:p>
      </dgm:t>
    </dgm:pt>
    <dgm:pt modelId="{8F624A23-A64A-47CA-B416-58F37401EFB2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>
              <a:latin typeface="Calibri Light" panose="020F0302020204030204"/>
            </a:rPr>
            <a:t>Avionics</a:t>
          </a:r>
        </a:p>
      </dgm:t>
    </dgm:pt>
    <dgm:pt modelId="{0AEEB469-5678-4348-8AC1-A8D04B3D1F14}" type="parTrans" cxnId="{E821435D-EBDE-4648-9C66-C1B8E22701AE}">
      <dgm:prSet/>
      <dgm:spPr/>
      <dgm:t>
        <a:bodyPr/>
        <a:lstStyle/>
        <a:p>
          <a:endParaRPr lang="en-US"/>
        </a:p>
      </dgm:t>
    </dgm:pt>
    <dgm:pt modelId="{BFC6BF58-4D04-4D4F-8E70-CC5E897B85D3}" type="sibTrans" cxnId="{E821435D-EBDE-4648-9C66-C1B8E22701AE}">
      <dgm:prSet/>
      <dgm:spPr/>
      <dgm:t>
        <a:bodyPr/>
        <a:lstStyle/>
        <a:p>
          <a:endParaRPr lang="en-US"/>
        </a:p>
      </dgm:t>
    </dgm:pt>
    <dgm:pt modelId="{018A5BAF-6B1F-4F82-AC28-3E747B14D434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b="1">
              <a:latin typeface="Calibri Light" panose="020F0302020204030204"/>
            </a:rPr>
            <a:t>Guidance, Navigation, and Control</a:t>
          </a:r>
        </a:p>
      </dgm:t>
    </dgm:pt>
    <dgm:pt modelId="{9BA13CB6-4181-4EFD-9841-3F08C593B512}" type="parTrans" cxnId="{4B09A20A-F616-4C70-9B1A-4CB0B41BBC92}">
      <dgm:prSet/>
      <dgm:spPr/>
      <dgm:t>
        <a:bodyPr/>
        <a:lstStyle/>
        <a:p>
          <a:endParaRPr lang="en-US"/>
        </a:p>
      </dgm:t>
    </dgm:pt>
    <dgm:pt modelId="{83672AAC-B106-4E01-8188-7F273FC08E88}" type="sibTrans" cxnId="{4B09A20A-F616-4C70-9B1A-4CB0B41BBC92}">
      <dgm:prSet/>
      <dgm:spPr/>
      <dgm:t>
        <a:bodyPr/>
        <a:lstStyle/>
        <a:p>
          <a:endParaRPr lang="en-US"/>
        </a:p>
      </dgm:t>
    </dgm:pt>
    <dgm:pt modelId="{5B2D7B8F-0948-42E7-B54D-3E4106A4ACD9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/>
            <a:t>Thermal Management</a:t>
          </a:r>
        </a:p>
      </dgm:t>
    </dgm:pt>
    <dgm:pt modelId="{5431920A-AE97-492E-AB83-076290204970}" type="parTrans" cxnId="{8851DE2B-C95C-42C4-BA03-E340363D0400}">
      <dgm:prSet/>
      <dgm:spPr/>
      <dgm:t>
        <a:bodyPr/>
        <a:lstStyle/>
        <a:p>
          <a:endParaRPr lang="en-US"/>
        </a:p>
      </dgm:t>
    </dgm:pt>
    <dgm:pt modelId="{A5111CF8-FB3D-46C1-AA5C-5F343B626A3C}" type="sibTrans" cxnId="{8851DE2B-C95C-42C4-BA03-E340363D0400}">
      <dgm:prSet/>
      <dgm:spPr/>
      <dgm:t>
        <a:bodyPr/>
        <a:lstStyle/>
        <a:p>
          <a:endParaRPr lang="en-US"/>
        </a:p>
      </dgm:t>
    </dgm:pt>
    <dgm:pt modelId="{7FFC81A1-2F08-409D-96DF-EFB210B92901}" type="pres">
      <dgm:prSet presAssocID="{CF99CF9B-12CD-4B40-81B4-5BAC3558108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EFEF721-CA77-4D0B-B85E-A5AA34B01056}" type="pres">
      <dgm:prSet presAssocID="{CF99CF9B-12CD-4B40-81B4-5BAC35581086}" presName="hierFlow" presStyleCnt="0"/>
      <dgm:spPr/>
    </dgm:pt>
    <dgm:pt modelId="{00B18E27-D051-4AF0-98BC-8C8EEE0D7586}" type="pres">
      <dgm:prSet presAssocID="{CF99CF9B-12CD-4B40-81B4-5BAC3558108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4FBDC59-3EA0-4C93-9770-C20D6A085592}" type="pres">
      <dgm:prSet presAssocID="{B6C25FAB-05D9-473B-BD8D-4E5B8E36939A}" presName="Name14" presStyleCnt="0"/>
      <dgm:spPr/>
    </dgm:pt>
    <dgm:pt modelId="{A0724BDE-274A-493A-A707-A45B721C9035}" type="pres">
      <dgm:prSet presAssocID="{B6C25FAB-05D9-473B-BD8D-4E5B8E36939A}" presName="level1Shape" presStyleLbl="node0" presStyleIdx="0" presStyleCnt="1">
        <dgm:presLayoutVars>
          <dgm:chPref val="3"/>
        </dgm:presLayoutVars>
      </dgm:prSet>
      <dgm:spPr>
        <a:solidFill>
          <a:srgbClr val="404040"/>
        </a:solidFill>
      </dgm:spPr>
    </dgm:pt>
    <dgm:pt modelId="{07BB57CE-48B7-451D-BA48-6048F83BC0D7}" type="pres">
      <dgm:prSet presAssocID="{B6C25FAB-05D9-473B-BD8D-4E5B8E36939A}" presName="hierChild2" presStyleCnt="0"/>
      <dgm:spPr/>
    </dgm:pt>
    <dgm:pt modelId="{05F6CF0C-86F7-4521-B0D1-CC586C0C458A}" type="pres">
      <dgm:prSet presAssocID="{B8A281A2-9D29-4862-9311-FCC24368D5B5}" presName="Name19" presStyleLbl="parChTrans1D2" presStyleIdx="0" presStyleCnt="6"/>
      <dgm:spPr/>
    </dgm:pt>
    <dgm:pt modelId="{46F5FE68-9349-4E5B-B4AB-1EE66BAD05CA}" type="pres">
      <dgm:prSet presAssocID="{997362E4-982C-4FFD-AFF8-FE093B57D17A}" presName="Name21" presStyleCnt="0"/>
      <dgm:spPr/>
    </dgm:pt>
    <dgm:pt modelId="{0E7FF371-04A0-4FB3-BEEB-57ED5A611266}" type="pres">
      <dgm:prSet presAssocID="{997362E4-982C-4FFD-AFF8-FE093B57D17A}" presName="level2Shape" presStyleLbl="node2" presStyleIdx="0" presStyleCnt="6"/>
      <dgm:spPr/>
    </dgm:pt>
    <dgm:pt modelId="{5564E33F-EB2E-41ED-90F1-DB73FD0F477A}" type="pres">
      <dgm:prSet presAssocID="{997362E4-982C-4FFD-AFF8-FE093B57D17A}" presName="hierChild3" presStyleCnt="0"/>
      <dgm:spPr/>
    </dgm:pt>
    <dgm:pt modelId="{D04E09DA-6D00-47FC-9249-DA9C095A5E93}" type="pres">
      <dgm:prSet presAssocID="{6D71437A-F02C-41E3-8753-DE20599D306F}" presName="Name19" presStyleLbl="parChTrans1D2" presStyleIdx="1" presStyleCnt="6"/>
      <dgm:spPr/>
    </dgm:pt>
    <dgm:pt modelId="{780C2BC5-059C-4F5F-B64E-A8666C4BCFE4}" type="pres">
      <dgm:prSet presAssocID="{252BA5D2-6BC8-405E-A83C-BA7E8CEFD5A0}" presName="Name21" presStyleCnt="0"/>
      <dgm:spPr/>
    </dgm:pt>
    <dgm:pt modelId="{6E1E7768-CE1F-4D48-B015-F3E393364770}" type="pres">
      <dgm:prSet presAssocID="{252BA5D2-6BC8-405E-A83C-BA7E8CEFD5A0}" presName="level2Shape" presStyleLbl="node2" presStyleIdx="1" presStyleCnt="6"/>
      <dgm:spPr/>
    </dgm:pt>
    <dgm:pt modelId="{24C82BFC-8D7D-4434-BE24-700DB9D89D62}" type="pres">
      <dgm:prSet presAssocID="{252BA5D2-6BC8-405E-A83C-BA7E8CEFD5A0}" presName="hierChild3" presStyleCnt="0"/>
      <dgm:spPr/>
    </dgm:pt>
    <dgm:pt modelId="{7C073D1B-2D8F-4757-9A16-DDDB9F245E40}" type="pres">
      <dgm:prSet presAssocID="{8A10E4C0-CC4D-4E97-BAE9-AF09ED1D5C4B}" presName="Name19" presStyleLbl="parChTrans1D2" presStyleIdx="2" presStyleCnt="6"/>
      <dgm:spPr/>
    </dgm:pt>
    <dgm:pt modelId="{2D14D970-810F-43AC-8EDB-198C671F57B3}" type="pres">
      <dgm:prSet presAssocID="{2F1554B9-DDBF-4758-AF37-76B6FE36DA33}" presName="Name21" presStyleCnt="0"/>
      <dgm:spPr/>
    </dgm:pt>
    <dgm:pt modelId="{6D98DC30-4ABE-4874-A784-4ED01DC76C23}" type="pres">
      <dgm:prSet presAssocID="{2F1554B9-DDBF-4758-AF37-76B6FE36DA33}" presName="level2Shape" presStyleLbl="node2" presStyleIdx="2" presStyleCnt="6"/>
      <dgm:spPr>
        <a:solidFill>
          <a:srgbClr val="404040"/>
        </a:solidFill>
      </dgm:spPr>
    </dgm:pt>
    <dgm:pt modelId="{1D942D55-6C66-4E00-B2D3-D3365A0B442B}" type="pres">
      <dgm:prSet presAssocID="{2F1554B9-DDBF-4758-AF37-76B6FE36DA33}" presName="hierChild3" presStyleCnt="0"/>
      <dgm:spPr/>
    </dgm:pt>
    <dgm:pt modelId="{FEB3A754-45AB-4FCE-BB7D-55BA887762D5}" type="pres">
      <dgm:prSet presAssocID="{5431920A-AE97-492E-AB83-076290204970}" presName="Name19" presStyleLbl="parChTrans1D2" presStyleIdx="3" presStyleCnt="6"/>
      <dgm:spPr/>
    </dgm:pt>
    <dgm:pt modelId="{D419F12D-80EC-4921-B2E1-309B0ADE7074}" type="pres">
      <dgm:prSet presAssocID="{5B2D7B8F-0948-42E7-B54D-3E4106A4ACD9}" presName="Name21" presStyleCnt="0"/>
      <dgm:spPr/>
    </dgm:pt>
    <dgm:pt modelId="{5A967321-6598-43DD-8122-C6EDF41B9557}" type="pres">
      <dgm:prSet presAssocID="{5B2D7B8F-0948-42E7-B54D-3E4106A4ACD9}" presName="level2Shape" presStyleLbl="node2" presStyleIdx="3" presStyleCnt="6"/>
      <dgm:spPr/>
    </dgm:pt>
    <dgm:pt modelId="{A4EC8D0A-6F72-43CB-8A88-F9ADBBDD45A3}" type="pres">
      <dgm:prSet presAssocID="{5B2D7B8F-0948-42E7-B54D-3E4106A4ACD9}" presName="hierChild3" presStyleCnt="0"/>
      <dgm:spPr/>
    </dgm:pt>
    <dgm:pt modelId="{B630DFED-304F-4223-B956-7503F0FCD061}" type="pres">
      <dgm:prSet presAssocID="{0AEEB469-5678-4348-8AC1-A8D04B3D1F14}" presName="Name19" presStyleLbl="parChTrans1D2" presStyleIdx="4" presStyleCnt="6"/>
      <dgm:spPr/>
    </dgm:pt>
    <dgm:pt modelId="{0997C121-B53B-43F7-A0AD-72E95737694B}" type="pres">
      <dgm:prSet presAssocID="{8F624A23-A64A-47CA-B416-58F37401EFB2}" presName="Name21" presStyleCnt="0"/>
      <dgm:spPr/>
    </dgm:pt>
    <dgm:pt modelId="{6FFD2D94-5BAC-43BE-8A6C-DCA6BAABDC72}" type="pres">
      <dgm:prSet presAssocID="{8F624A23-A64A-47CA-B416-58F37401EFB2}" presName="level2Shape" presStyleLbl="node2" presStyleIdx="4" presStyleCnt="6"/>
      <dgm:spPr/>
    </dgm:pt>
    <dgm:pt modelId="{1A6C57A9-2C8D-4CB0-AD05-A0B38C0B3FA1}" type="pres">
      <dgm:prSet presAssocID="{8F624A23-A64A-47CA-B416-58F37401EFB2}" presName="hierChild3" presStyleCnt="0"/>
      <dgm:spPr/>
    </dgm:pt>
    <dgm:pt modelId="{CC8FDB37-501C-4961-88A1-C99339B6DB54}" type="pres">
      <dgm:prSet presAssocID="{9BA13CB6-4181-4EFD-9841-3F08C593B512}" presName="Name19" presStyleLbl="parChTrans1D2" presStyleIdx="5" presStyleCnt="6"/>
      <dgm:spPr/>
    </dgm:pt>
    <dgm:pt modelId="{B82AF1F7-DC0E-4C97-8D1D-937B4B069789}" type="pres">
      <dgm:prSet presAssocID="{018A5BAF-6B1F-4F82-AC28-3E747B14D434}" presName="Name21" presStyleCnt="0"/>
      <dgm:spPr/>
    </dgm:pt>
    <dgm:pt modelId="{9B54966B-37A0-4A20-B16D-12CEDF9146A3}" type="pres">
      <dgm:prSet presAssocID="{018A5BAF-6B1F-4F82-AC28-3E747B14D434}" presName="level2Shape" presStyleLbl="node2" presStyleIdx="5" presStyleCnt="6"/>
      <dgm:spPr/>
    </dgm:pt>
    <dgm:pt modelId="{308254F5-FDD7-463C-8B17-7D23640BCFFF}" type="pres">
      <dgm:prSet presAssocID="{018A5BAF-6B1F-4F82-AC28-3E747B14D434}" presName="hierChild3" presStyleCnt="0"/>
      <dgm:spPr/>
    </dgm:pt>
    <dgm:pt modelId="{58E66A0F-C8B0-4DC6-98A5-EAB64AA6B07F}" type="pres">
      <dgm:prSet presAssocID="{CF99CF9B-12CD-4B40-81B4-5BAC35581086}" presName="bgShapesFlow" presStyleCnt="0"/>
      <dgm:spPr/>
    </dgm:pt>
  </dgm:ptLst>
  <dgm:cxnLst>
    <dgm:cxn modelId="{4B09A20A-F616-4C70-9B1A-4CB0B41BBC92}" srcId="{B6C25FAB-05D9-473B-BD8D-4E5B8E36939A}" destId="{018A5BAF-6B1F-4F82-AC28-3E747B14D434}" srcOrd="5" destOrd="0" parTransId="{9BA13CB6-4181-4EFD-9841-3F08C593B512}" sibTransId="{83672AAC-B106-4E01-8188-7F273FC08E88}"/>
    <dgm:cxn modelId="{4D52A210-0B77-4282-8954-4CE5BFCB82E5}" type="presOf" srcId="{CF99CF9B-12CD-4B40-81B4-5BAC35581086}" destId="{7FFC81A1-2F08-409D-96DF-EFB210B92901}" srcOrd="0" destOrd="0" presId="urn:microsoft.com/office/officeart/2005/8/layout/hierarchy6"/>
    <dgm:cxn modelId="{27B0F112-0090-498C-AA6C-759C098DB744}" srcId="{B6C25FAB-05D9-473B-BD8D-4E5B8E36939A}" destId="{997362E4-982C-4FFD-AFF8-FE093B57D17A}" srcOrd="0" destOrd="0" parTransId="{B8A281A2-9D29-4862-9311-FCC24368D5B5}" sibTransId="{2A70157E-6705-438B-8B8B-135BC02326D2}"/>
    <dgm:cxn modelId="{6CB3C81B-DBBB-4159-861A-FDE2659AFC13}" type="presOf" srcId="{997362E4-982C-4FFD-AFF8-FE093B57D17A}" destId="{0E7FF371-04A0-4FB3-BEEB-57ED5A611266}" srcOrd="0" destOrd="0" presId="urn:microsoft.com/office/officeart/2005/8/layout/hierarchy6"/>
    <dgm:cxn modelId="{CFDF9B21-B32C-4E89-8851-951A03D357A1}" type="presOf" srcId="{6D71437A-F02C-41E3-8753-DE20599D306F}" destId="{D04E09DA-6D00-47FC-9249-DA9C095A5E93}" srcOrd="0" destOrd="0" presId="urn:microsoft.com/office/officeart/2005/8/layout/hierarchy6"/>
    <dgm:cxn modelId="{4888DD25-0183-4B48-8007-5B1033214426}" srcId="{B6C25FAB-05D9-473B-BD8D-4E5B8E36939A}" destId="{252BA5D2-6BC8-405E-A83C-BA7E8CEFD5A0}" srcOrd="1" destOrd="0" parTransId="{6D71437A-F02C-41E3-8753-DE20599D306F}" sibTransId="{9BB733FD-295C-4951-BF82-2C583F6C91F3}"/>
    <dgm:cxn modelId="{8851DE2B-C95C-42C4-BA03-E340363D0400}" srcId="{B6C25FAB-05D9-473B-BD8D-4E5B8E36939A}" destId="{5B2D7B8F-0948-42E7-B54D-3E4106A4ACD9}" srcOrd="3" destOrd="0" parTransId="{5431920A-AE97-492E-AB83-076290204970}" sibTransId="{A5111CF8-FB3D-46C1-AA5C-5F343B626A3C}"/>
    <dgm:cxn modelId="{30F7884D-E1FF-406B-9EA1-CED9558716B4}" srcId="{B6C25FAB-05D9-473B-BD8D-4E5B8E36939A}" destId="{2F1554B9-DDBF-4758-AF37-76B6FE36DA33}" srcOrd="2" destOrd="0" parTransId="{8A10E4C0-CC4D-4E97-BAE9-AF09ED1D5C4B}" sibTransId="{27A9AAD0-D074-48D5-AFCB-B16486272E31}"/>
    <dgm:cxn modelId="{E821435D-EBDE-4648-9C66-C1B8E22701AE}" srcId="{B6C25FAB-05D9-473B-BD8D-4E5B8E36939A}" destId="{8F624A23-A64A-47CA-B416-58F37401EFB2}" srcOrd="4" destOrd="0" parTransId="{0AEEB469-5678-4348-8AC1-A8D04B3D1F14}" sibTransId="{BFC6BF58-4D04-4D4F-8E70-CC5E897B85D3}"/>
    <dgm:cxn modelId="{2F14F35D-F4D7-49C2-8C7A-A6B9E5291421}" type="presOf" srcId="{5B2D7B8F-0948-42E7-B54D-3E4106A4ACD9}" destId="{5A967321-6598-43DD-8122-C6EDF41B9557}" srcOrd="0" destOrd="0" presId="urn:microsoft.com/office/officeart/2005/8/layout/hierarchy6"/>
    <dgm:cxn modelId="{AA83FF6B-4656-4D95-8F15-24773E751CEE}" srcId="{CF99CF9B-12CD-4B40-81B4-5BAC35581086}" destId="{B6C25FAB-05D9-473B-BD8D-4E5B8E36939A}" srcOrd="0" destOrd="0" parTransId="{9BD4F2E8-ED09-44C6-9C57-9E5A83286068}" sibTransId="{4AE1930D-4ABF-4FF2-9D04-55D25F8BACD0}"/>
    <dgm:cxn modelId="{DF5AEC6E-0794-45B9-B536-5A12011511A2}" type="presOf" srcId="{018A5BAF-6B1F-4F82-AC28-3E747B14D434}" destId="{9B54966B-37A0-4A20-B16D-12CEDF9146A3}" srcOrd="0" destOrd="0" presId="urn:microsoft.com/office/officeart/2005/8/layout/hierarchy6"/>
    <dgm:cxn modelId="{962F9B6F-FCFA-43F1-A66D-A8F3BAB426E8}" type="presOf" srcId="{2F1554B9-DDBF-4758-AF37-76B6FE36DA33}" destId="{6D98DC30-4ABE-4874-A784-4ED01DC76C23}" srcOrd="0" destOrd="0" presId="urn:microsoft.com/office/officeart/2005/8/layout/hierarchy6"/>
    <dgm:cxn modelId="{6A6D3170-6547-4BE3-9715-60F4AACDE959}" type="presOf" srcId="{5431920A-AE97-492E-AB83-076290204970}" destId="{FEB3A754-45AB-4FCE-BB7D-55BA887762D5}" srcOrd="0" destOrd="0" presId="urn:microsoft.com/office/officeart/2005/8/layout/hierarchy6"/>
    <dgm:cxn modelId="{3A403777-8D8B-4B08-8149-2EAD1E81363D}" type="presOf" srcId="{B6C25FAB-05D9-473B-BD8D-4E5B8E36939A}" destId="{A0724BDE-274A-493A-A707-A45B721C9035}" srcOrd="0" destOrd="0" presId="urn:microsoft.com/office/officeart/2005/8/layout/hierarchy6"/>
    <dgm:cxn modelId="{FCE1CB81-D865-43D3-A882-6BD56A27820B}" type="presOf" srcId="{0AEEB469-5678-4348-8AC1-A8D04B3D1F14}" destId="{B630DFED-304F-4223-B956-7503F0FCD061}" srcOrd="0" destOrd="0" presId="urn:microsoft.com/office/officeart/2005/8/layout/hierarchy6"/>
    <dgm:cxn modelId="{3BCC2487-32A8-40A9-849E-C31FB594BEB9}" type="presOf" srcId="{8F624A23-A64A-47CA-B416-58F37401EFB2}" destId="{6FFD2D94-5BAC-43BE-8A6C-DCA6BAABDC72}" srcOrd="0" destOrd="0" presId="urn:microsoft.com/office/officeart/2005/8/layout/hierarchy6"/>
    <dgm:cxn modelId="{1725A194-01DB-4429-A235-5DC4577E2A3A}" type="presOf" srcId="{B8A281A2-9D29-4862-9311-FCC24368D5B5}" destId="{05F6CF0C-86F7-4521-B0D1-CC586C0C458A}" srcOrd="0" destOrd="0" presId="urn:microsoft.com/office/officeart/2005/8/layout/hierarchy6"/>
    <dgm:cxn modelId="{5C0F35A0-E730-48F3-99FF-72EBA56372F4}" type="presOf" srcId="{8A10E4C0-CC4D-4E97-BAE9-AF09ED1D5C4B}" destId="{7C073D1B-2D8F-4757-9A16-DDDB9F245E40}" srcOrd="0" destOrd="0" presId="urn:microsoft.com/office/officeart/2005/8/layout/hierarchy6"/>
    <dgm:cxn modelId="{E428B6E7-20A4-4C06-BDB1-906310E6AAB2}" type="presOf" srcId="{252BA5D2-6BC8-405E-A83C-BA7E8CEFD5A0}" destId="{6E1E7768-CE1F-4D48-B015-F3E393364770}" srcOrd="0" destOrd="0" presId="urn:microsoft.com/office/officeart/2005/8/layout/hierarchy6"/>
    <dgm:cxn modelId="{A486C4F6-98F0-4753-8AD2-A043DE428F41}" type="presOf" srcId="{9BA13CB6-4181-4EFD-9841-3F08C593B512}" destId="{CC8FDB37-501C-4961-88A1-C99339B6DB54}" srcOrd="0" destOrd="0" presId="urn:microsoft.com/office/officeart/2005/8/layout/hierarchy6"/>
    <dgm:cxn modelId="{F8028FE1-4795-4D4A-825F-3C4313CD4B31}" type="presParOf" srcId="{7FFC81A1-2F08-409D-96DF-EFB210B92901}" destId="{1EFEF721-CA77-4D0B-B85E-A5AA34B01056}" srcOrd="0" destOrd="0" presId="urn:microsoft.com/office/officeart/2005/8/layout/hierarchy6"/>
    <dgm:cxn modelId="{43709C30-71F7-464C-A40F-7A55443B9B0A}" type="presParOf" srcId="{1EFEF721-CA77-4D0B-B85E-A5AA34B01056}" destId="{00B18E27-D051-4AF0-98BC-8C8EEE0D7586}" srcOrd="0" destOrd="0" presId="urn:microsoft.com/office/officeart/2005/8/layout/hierarchy6"/>
    <dgm:cxn modelId="{EEBC386B-72E6-4CC1-9F05-3FDA29DACE64}" type="presParOf" srcId="{00B18E27-D051-4AF0-98BC-8C8EEE0D7586}" destId="{B4FBDC59-3EA0-4C93-9770-C20D6A085592}" srcOrd="0" destOrd="0" presId="urn:microsoft.com/office/officeart/2005/8/layout/hierarchy6"/>
    <dgm:cxn modelId="{C22B7E6B-2BEA-40AB-A9FA-BC945A8B65A8}" type="presParOf" srcId="{B4FBDC59-3EA0-4C93-9770-C20D6A085592}" destId="{A0724BDE-274A-493A-A707-A45B721C9035}" srcOrd="0" destOrd="0" presId="urn:microsoft.com/office/officeart/2005/8/layout/hierarchy6"/>
    <dgm:cxn modelId="{9CDD9774-1746-42E9-A7F4-433743F0F6C0}" type="presParOf" srcId="{B4FBDC59-3EA0-4C93-9770-C20D6A085592}" destId="{07BB57CE-48B7-451D-BA48-6048F83BC0D7}" srcOrd="1" destOrd="0" presId="urn:microsoft.com/office/officeart/2005/8/layout/hierarchy6"/>
    <dgm:cxn modelId="{53064411-F646-44D4-AF83-BAE6E2BE9F28}" type="presParOf" srcId="{07BB57CE-48B7-451D-BA48-6048F83BC0D7}" destId="{05F6CF0C-86F7-4521-B0D1-CC586C0C458A}" srcOrd="0" destOrd="0" presId="urn:microsoft.com/office/officeart/2005/8/layout/hierarchy6"/>
    <dgm:cxn modelId="{37D53B99-C306-4976-8672-62E9598FF1E7}" type="presParOf" srcId="{07BB57CE-48B7-451D-BA48-6048F83BC0D7}" destId="{46F5FE68-9349-4E5B-B4AB-1EE66BAD05CA}" srcOrd="1" destOrd="0" presId="urn:microsoft.com/office/officeart/2005/8/layout/hierarchy6"/>
    <dgm:cxn modelId="{D15DD42F-B301-403E-B020-F74A49C20457}" type="presParOf" srcId="{46F5FE68-9349-4E5B-B4AB-1EE66BAD05CA}" destId="{0E7FF371-04A0-4FB3-BEEB-57ED5A611266}" srcOrd="0" destOrd="0" presId="urn:microsoft.com/office/officeart/2005/8/layout/hierarchy6"/>
    <dgm:cxn modelId="{40914951-F832-4825-A545-2B6A569DE531}" type="presParOf" srcId="{46F5FE68-9349-4E5B-B4AB-1EE66BAD05CA}" destId="{5564E33F-EB2E-41ED-90F1-DB73FD0F477A}" srcOrd="1" destOrd="0" presId="urn:microsoft.com/office/officeart/2005/8/layout/hierarchy6"/>
    <dgm:cxn modelId="{56324D62-64AD-4BA7-825D-534A82BAD3A7}" type="presParOf" srcId="{07BB57CE-48B7-451D-BA48-6048F83BC0D7}" destId="{D04E09DA-6D00-47FC-9249-DA9C095A5E93}" srcOrd="2" destOrd="0" presId="urn:microsoft.com/office/officeart/2005/8/layout/hierarchy6"/>
    <dgm:cxn modelId="{C9B8C9A1-8ECE-4667-A5F6-C55CFA207A84}" type="presParOf" srcId="{07BB57CE-48B7-451D-BA48-6048F83BC0D7}" destId="{780C2BC5-059C-4F5F-B64E-A8666C4BCFE4}" srcOrd="3" destOrd="0" presId="urn:microsoft.com/office/officeart/2005/8/layout/hierarchy6"/>
    <dgm:cxn modelId="{DBD41B8B-2859-437D-90E1-06A00189B85B}" type="presParOf" srcId="{780C2BC5-059C-4F5F-B64E-A8666C4BCFE4}" destId="{6E1E7768-CE1F-4D48-B015-F3E393364770}" srcOrd="0" destOrd="0" presId="urn:microsoft.com/office/officeart/2005/8/layout/hierarchy6"/>
    <dgm:cxn modelId="{D36A10EC-0039-43BC-A1FE-A787834CCA16}" type="presParOf" srcId="{780C2BC5-059C-4F5F-B64E-A8666C4BCFE4}" destId="{24C82BFC-8D7D-4434-BE24-700DB9D89D62}" srcOrd="1" destOrd="0" presId="urn:microsoft.com/office/officeart/2005/8/layout/hierarchy6"/>
    <dgm:cxn modelId="{1CD81B4F-FE4C-47D4-9521-50776A9DC45A}" type="presParOf" srcId="{07BB57CE-48B7-451D-BA48-6048F83BC0D7}" destId="{7C073D1B-2D8F-4757-9A16-DDDB9F245E40}" srcOrd="4" destOrd="0" presId="urn:microsoft.com/office/officeart/2005/8/layout/hierarchy6"/>
    <dgm:cxn modelId="{95F18EE7-996D-4DDB-9618-F265F1453623}" type="presParOf" srcId="{07BB57CE-48B7-451D-BA48-6048F83BC0D7}" destId="{2D14D970-810F-43AC-8EDB-198C671F57B3}" srcOrd="5" destOrd="0" presId="urn:microsoft.com/office/officeart/2005/8/layout/hierarchy6"/>
    <dgm:cxn modelId="{38620059-29BF-40F7-9746-93125AE8AC8F}" type="presParOf" srcId="{2D14D970-810F-43AC-8EDB-198C671F57B3}" destId="{6D98DC30-4ABE-4874-A784-4ED01DC76C23}" srcOrd="0" destOrd="0" presId="urn:microsoft.com/office/officeart/2005/8/layout/hierarchy6"/>
    <dgm:cxn modelId="{3088A7D4-26B5-4BF0-B2A5-4A18CBC211FC}" type="presParOf" srcId="{2D14D970-810F-43AC-8EDB-198C671F57B3}" destId="{1D942D55-6C66-4E00-B2D3-D3365A0B442B}" srcOrd="1" destOrd="0" presId="urn:microsoft.com/office/officeart/2005/8/layout/hierarchy6"/>
    <dgm:cxn modelId="{A21A3787-E1E2-48FF-A81F-4F6984C794FD}" type="presParOf" srcId="{07BB57CE-48B7-451D-BA48-6048F83BC0D7}" destId="{FEB3A754-45AB-4FCE-BB7D-55BA887762D5}" srcOrd="6" destOrd="0" presId="urn:microsoft.com/office/officeart/2005/8/layout/hierarchy6"/>
    <dgm:cxn modelId="{2A0526F1-95F8-4F97-A7EF-15299C20BCEA}" type="presParOf" srcId="{07BB57CE-48B7-451D-BA48-6048F83BC0D7}" destId="{D419F12D-80EC-4921-B2E1-309B0ADE7074}" srcOrd="7" destOrd="0" presId="urn:microsoft.com/office/officeart/2005/8/layout/hierarchy6"/>
    <dgm:cxn modelId="{4F8BD59A-17AC-4F9F-8814-A6B831A22CBB}" type="presParOf" srcId="{D419F12D-80EC-4921-B2E1-309B0ADE7074}" destId="{5A967321-6598-43DD-8122-C6EDF41B9557}" srcOrd="0" destOrd="0" presId="urn:microsoft.com/office/officeart/2005/8/layout/hierarchy6"/>
    <dgm:cxn modelId="{65146EF9-C495-4393-A2CC-86AEC3B3FD82}" type="presParOf" srcId="{D419F12D-80EC-4921-B2E1-309B0ADE7074}" destId="{A4EC8D0A-6F72-43CB-8A88-F9ADBBDD45A3}" srcOrd="1" destOrd="0" presId="urn:microsoft.com/office/officeart/2005/8/layout/hierarchy6"/>
    <dgm:cxn modelId="{7DAC55DC-3E9B-48A8-ABB3-87B1F82CFB8E}" type="presParOf" srcId="{07BB57CE-48B7-451D-BA48-6048F83BC0D7}" destId="{B630DFED-304F-4223-B956-7503F0FCD061}" srcOrd="8" destOrd="0" presId="urn:microsoft.com/office/officeart/2005/8/layout/hierarchy6"/>
    <dgm:cxn modelId="{A6A14213-E768-4558-BDC2-D902B4EEE129}" type="presParOf" srcId="{07BB57CE-48B7-451D-BA48-6048F83BC0D7}" destId="{0997C121-B53B-43F7-A0AD-72E95737694B}" srcOrd="9" destOrd="0" presId="urn:microsoft.com/office/officeart/2005/8/layout/hierarchy6"/>
    <dgm:cxn modelId="{BCD6EE33-425D-42E7-AC67-6AED4102035C}" type="presParOf" srcId="{0997C121-B53B-43F7-A0AD-72E95737694B}" destId="{6FFD2D94-5BAC-43BE-8A6C-DCA6BAABDC72}" srcOrd="0" destOrd="0" presId="urn:microsoft.com/office/officeart/2005/8/layout/hierarchy6"/>
    <dgm:cxn modelId="{95D11C15-710B-441B-849D-1353285399AB}" type="presParOf" srcId="{0997C121-B53B-43F7-A0AD-72E95737694B}" destId="{1A6C57A9-2C8D-4CB0-AD05-A0B38C0B3FA1}" srcOrd="1" destOrd="0" presId="urn:microsoft.com/office/officeart/2005/8/layout/hierarchy6"/>
    <dgm:cxn modelId="{1273B82D-F109-4C94-8704-88ADFF806FE7}" type="presParOf" srcId="{07BB57CE-48B7-451D-BA48-6048F83BC0D7}" destId="{CC8FDB37-501C-4961-88A1-C99339B6DB54}" srcOrd="10" destOrd="0" presId="urn:microsoft.com/office/officeart/2005/8/layout/hierarchy6"/>
    <dgm:cxn modelId="{814F3714-E201-4B7E-A0C0-F13697DE5932}" type="presParOf" srcId="{07BB57CE-48B7-451D-BA48-6048F83BC0D7}" destId="{B82AF1F7-DC0E-4C97-8D1D-937B4B069789}" srcOrd="11" destOrd="0" presId="urn:microsoft.com/office/officeart/2005/8/layout/hierarchy6"/>
    <dgm:cxn modelId="{578C30C0-D47E-4498-8AB8-36F20D9D42B1}" type="presParOf" srcId="{B82AF1F7-DC0E-4C97-8D1D-937B4B069789}" destId="{9B54966B-37A0-4A20-B16D-12CEDF9146A3}" srcOrd="0" destOrd="0" presId="urn:microsoft.com/office/officeart/2005/8/layout/hierarchy6"/>
    <dgm:cxn modelId="{913D111F-F98B-47F6-82AF-8D33A6D205E7}" type="presParOf" srcId="{B82AF1F7-DC0E-4C97-8D1D-937B4B069789}" destId="{308254F5-FDD7-463C-8B17-7D23640BCFFF}" srcOrd="1" destOrd="0" presId="urn:microsoft.com/office/officeart/2005/8/layout/hierarchy6"/>
    <dgm:cxn modelId="{BA0CC2D8-5250-4B87-AC0C-C8B19574965A}" type="presParOf" srcId="{7FFC81A1-2F08-409D-96DF-EFB210B92901}" destId="{58E66A0F-C8B0-4DC6-98A5-EAB64AA6B07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F99CF9B-12CD-4B40-81B4-5BAC35581086}" type="doc">
      <dgm:prSet loTypeId="urn:microsoft.com/office/officeart/2005/8/layout/hierarchy6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6C25FAB-05D9-473B-BD8D-4E5B8E36939A}">
      <dgm:prSet phldrT="[Text]" phldr="0"/>
      <dgm:spPr/>
      <dgm:t>
        <a:bodyPr/>
        <a:lstStyle/>
        <a:p>
          <a:pPr rtl="0"/>
          <a:r>
            <a:rPr lang="en-US" b="1">
              <a:latin typeface="Calibri Light" panose="020F0302020204030204"/>
            </a:rPr>
            <a:t>Exploration System</a:t>
          </a:r>
          <a:endParaRPr lang="en-US" b="1"/>
        </a:p>
      </dgm:t>
    </dgm:pt>
    <dgm:pt modelId="{9BD4F2E8-ED09-44C6-9C57-9E5A83286068}" type="parTrans" cxnId="{AA83FF6B-4656-4D95-8F15-24773E751CEE}">
      <dgm:prSet/>
      <dgm:spPr/>
      <dgm:t>
        <a:bodyPr/>
        <a:lstStyle/>
        <a:p>
          <a:endParaRPr lang="en-US"/>
        </a:p>
      </dgm:t>
    </dgm:pt>
    <dgm:pt modelId="{4AE1930D-4ABF-4FF2-9D04-55D25F8BACD0}" type="sibTrans" cxnId="{AA83FF6B-4656-4D95-8F15-24773E751CEE}">
      <dgm:prSet/>
      <dgm:spPr/>
      <dgm:t>
        <a:bodyPr/>
        <a:lstStyle/>
        <a:p>
          <a:endParaRPr lang="en-US"/>
        </a:p>
      </dgm:t>
    </dgm:pt>
    <dgm:pt modelId="{997362E4-982C-4FFD-AFF8-FE093B57D17A}">
      <dgm:prSet phldrT="[Text]"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b="1">
              <a:latin typeface="Calibri Light" panose="020F0302020204030204"/>
            </a:rPr>
            <a:t>Structural Support</a:t>
          </a:r>
          <a:endParaRPr lang="en-US" b="1"/>
        </a:p>
      </dgm:t>
    </dgm:pt>
    <dgm:pt modelId="{B8A281A2-9D29-4862-9311-FCC24368D5B5}" type="parTrans" cxnId="{27B0F112-0090-498C-AA6C-759C098DB744}">
      <dgm:prSet/>
      <dgm:spPr/>
      <dgm:t>
        <a:bodyPr/>
        <a:lstStyle/>
        <a:p>
          <a:endParaRPr lang="en-US"/>
        </a:p>
      </dgm:t>
    </dgm:pt>
    <dgm:pt modelId="{2A70157E-6705-438B-8B8B-135BC02326D2}" type="sibTrans" cxnId="{27B0F112-0090-498C-AA6C-759C098DB744}">
      <dgm:prSet/>
      <dgm:spPr/>
      <dgm:t>
        <a:bodyPr/>
        <a:lstStyle/>
        <a:p>
          <a:endParaRPr lang="en-US"/>
        </a:p>
      </dgm:t>
    </dgm:pt>
    <dgm:pt modelId="{252BA5D2-6BC8-405E-A83C-BA7E8CEFD5A0}">
      <dgm:prSet phldrT="[Text]"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>
              <a:latin typeface="Calibri Light" panose="020F0302020204030204"/>
            </a:rPr>
            <a:t>Mobility Mechanism</a:t>
          </a:r>
          <a:endParaRPr lang="en-US" b="1"/>
        </a:p>
      </dgm:t>
    </dgm:pt>
    <dgm:pt modelId="{6D71437A-F02C-41E3-8753-DE20599D306F}" type="parTrans" cxnId="{4888DD25-0183-4B48-8007-5B1033214426}">
      <dgm:prSet/>
      <dgm:spPr/>
      <dgm:t>
        <a:bodyPr/>
        <a:lstStyle/>
        <a:p>
          <a:endParaRPr lang="en-US"/>
        </a:p>
      </dgm:t>
    </dgm:pt>
    <dgm:pt modelId="{9BB733FD-295C-4951-BF82-2C583F6C91F3}" type="sibTrans" cxnId="{4888DD25-0183-4B48-8007-5B1033214426}">
      <dgm:prSet/>
      <dgm:spPr/>
      <dgm:t>
        <a:bodyPr/>
        <a:lstStyle/>
        <a:p>
          <a:endParaRPr lang="en-US"/>
        </a:p>
      </dgm:t>
    </dgm:pt>
    <dgm:pt modelId="{2F1554B9-DDBF-4758-AF37-76B6FE36DA33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b="1">
              <a:latin typeface="Calibri Light" panose="020F0302020204030204"/>
            </a:rPr>
            <a:t>Power Systems</a:t>
          </a:r>
        </a:p>
      </dgm:t>
    </dgm:pt>
    <dgm:pt modelId="{8A10E4C0-CC4D-4E97-BAE9-AF09ED1D5C4B}" type="parTrans" cxnId="{30F7884D-E1FF-406B-9EA1-CED9558716B4}">
      <dgm:prSet/>
      <dgm:spPr/>
      <dgm:t>
        <a:bodyPr/>
        <a:lstStyle/>
        <a:p>
          <a:endParaRPr lang="en-US"/>
        </a:p>
      </dgm:t>
    </dgm:pt>
    <dgm:pt modelId="{27A9AAD0-D074-48D5-AFCB-B16486272E31}" type="sibTrans" cxnId="{30F7884D-E1FF-406B-9EA1-CED9558716B4}">
      <dgm:prSet/>
      <dgm:spPr/>
      <dgm:t>
        <a:bodyPr/>
        <a:lstStyle/>
        <a:p>
          <a:endParaRPr lang="en-US"/>
        </a:p>
      </dgm:t>
    </dgm:pt>
    <dgm:pt modelId="{8F624A23-A64A-47CA-B416-58F37401EFB2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b="1">
              <a:latin typeface="Calibri Light" panose="020F0302020204030204"/>
            </a:rPr>
            <a:t>Avionics</a:t>
          </a:r>
        </a:p>
      </dgm:t>
    </dgm:pt>
    <dgm:pt modelId="{0AEEB469-5678-4348-8AC1-A8D04B3D1F14}" type="parTrans" cxnId="{E821435D-EBDE-4648-9C66-C1B8E22701AE}">
      <dgm:prSet/>
      <dgm:spPr/>
      <dgm:t>
        <a:bodyPr/>
        <a:lstStyle/>
        <a:p>
          <a:endParaRPr lang="en-US"/>
        </a:p>
      </dgm:t>
    </dgm:pt>
    <dgm:pt modelId="{BFC6BF58-4D04-4D4F-8E70-CC5E897B85D3}" type="sibTrans" cxnId="{E821435D-EBDE-4648-9C66-C1B8E22701AE}">
      <dgm:prSet/>
      <dgm:spPr/>
      <dgm:t>
        <a:bodyPr/>
        <a:lstStyle/>
        <a:p>
          <a:endParaRPr lang="en-US"/>
        </a:p>
      </dgm:t>
    </dgm:pt>
    <dgm:pt modelId="{018A5BAF-6B1F-4F82-AC28-3E747B14D434}">
      <dgm:prSet phldr="0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b="1">
              <a:latin typeface="Calibri Light" panose="020F0302020204030204"/>
            </a:rPr>
            <a:t>Guidance, Navigation, and Control</a:t>
          </a:r>
        </a:p>
      </dgm:t>
    </dgm:pt>
    <dgm:pt modelId="{9BA13CB6-4181-4EFD-9841-3F08C593B512}" type="parTrans" cxnId="{4B09A20A-F616-4C70-9B1A-4CB0B41BBC92}">
      <dgm:prSet/>
      <dgm:spPr/>
      <dgm:t>
        <a:bodyPr/>
        <a:lstStyle/>
        <a:p>
          <a:endParaRPr lang="en-US"/>
        </a:p>
      </dgm:t>
    </dgm:pt>
    <dgm:pt modelId="{83672AAC-B106-4E01-8188-7F273FC08E88}" type="sibTrans" cxnId="{4B09A20A-F616-4C70-9B1A-4CB0B41BBC92}">
      <dgm:prSet/>
      <dgm:spPr/>
      <dgm:t>
        <a:bodyPr/>
        <a:lstStyle/>
        <a:p>
          <a:endParaRPr lang="en-US"/>
        </a:p>
      </dgm:t>
    </dgm:pt>
    <dgm:pt modelId="{5B2D7B8F-0948-42E7-B54D-3E4106A4ACD9}">
      <dgm:prSet phldr="0"/>
      <dgm:spPr/>
      <dgm:t>
        <a:bodyPr/>
        <a:lstStyle/>
        <a:p>
          <a:pPr rtl="0"/>
          <a:r>
            <a:rPr lang="en-US"/>
            <a:t>Thermal Management</a:t>
          </a:r>
        </a:p>
      </dgm:t>
    </dgm:pt>
    <dgm:pt modelId="{5431920A-AE97-492E-AB83-076290204970}" type="parTrans" cxnId="{8851DE2B-C95C-42C4-BA03-E340363D0400}">
      <dgm:prSet/>
      <dgm:spPr/>
      <dgm:t>
        <a:bodyPr/>
        <a:lstStyle/>
        <a:p>
          <a:endParaRPr lang="en-US"/>
        </a:p>
      </dgm:t>
    </dgm:pt>
    <dgm:pt modelId="{A5111CF8-FB3D-46C1-AA5C-5F343B626A3C}" type="sibTrans" cxnId="{8851DE2B-C95C-42C4-BA03-E340363D0400}">
      <dgm:prSet/>
      <dgm:spPr/>
      <dgm:t>
        <a:bodyPr/>
        <a:lstStyle/>
        <a:p>
          <a:endParaRPr lang="en-US"/>
        </a:p>
      </dgm:t>
    </dgm:pt>
    <dgm:pt modelId="{7FFC81A1-2F08-409D-96DF-EFB210B92901}" type="pres">
      <dgm:prSet presAssocID="{CF99CF9B-12CD-4B40-81B4-5BAC3558108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EFEF721-CA77-4D0B-B85E-A5AA34B01056}" type="pres">
      <dgm:prSet presAssocID="{CF99CF9B-12CD-4B40-81B4-5BAC35581086}" presName="hierFlow" presStyleCnt="0"/>
      <dgm:spPr/>
    </dgm:pt>
    <dgm:pt modelId="{00B18E27-D051-4AF0-98BC-8C8EEE0D7586}" type="pres">
      <dgm:prSet presAssocID="{CF99CF9B-12CD-4B40-81B4-5BAC3558108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B4FBDC59-3EA0-4C93-9770-C20D6A085592}" type="pres">
      <dgm:prSet presAssocID="{B6C25FAB-05D9-473B-BD8D-4E5B8E36939A}" presName="Name14" presStyleCnt="0"/>
      <dgm:spPr/>
    </dgm:pt>
    <dgm:pt modelId="{A0724BDE-274A-493A-A707-A45B721C9035}" type="pres">
      <dgm:prSet presAssocID="{B6C25FAB-05D9-473B-BD8D-4E5B8E36939A}" presName="level1Shape" presStyleLbl="node0" presStyleIdx="0" presStyleCnt="1">
        <dgm:presLayoutVars>
          <dgm:chPref val="3"/>
        </dgm:presLayoutVars>
      </dgm:prSet>
      <dgm:spPr>
        <a:solidFill>
          <a:srgbClr val="404040"/>
        </a:solidFill>
      </dgm:spPr>
    </dgm:pt>
    <dgm:pt modelId="{07BB57CE-48B7-451D-BA48-6048F83BC0D7}" type="pres">
      <dgm:prSet presAssocID="{B6C25FAB-05D9-473B-BD8D-4E5B8E36939A}" presName="hierChild2" presStyleCnt="0"/>
      <dgm:spPr/>
    </dgm:pt>
    <dgm:pt modelId="{05F6CF0C-86F7-4521-B0D1-CC586C0C458A}" type="pres">
      <dgm:prSet presAssocID="{B8A281A2-9D29-4862-9311-FCC24368D5B5}" presName="Name19" presStyleLbl="parChTrans1D2" presStyleIdx="0" presStyleCnt="6"/>
      <dgm:spPr/>
    </dgm:pt>
    <dgm:pt modelId="{46F5FE68-9349-4E5B-B4AB-1EE66BAD05CA}" type="pres">
      <dgm:prSet presAssocID="{997362E4-982C-4FFD-AFF8-FE093B57D17A}" presName="Name21" presStyleCnt="0"/>
      <dgm:spPr/>
    </dgm:pt>
    <dgm:pt modelId="{0E7FF371-04A0-4FB3-BEEB-57ED5A611266}" type="pres">
      <dgm:prSet presAssocID="{997362E4-982C-4FFD-AFF8-FE093B57D17A}" presName="level2Shape" presStyleLbl="node2" presStyleIdx="0" presStyleCnt="6"/>
      <dgm:spPr/>
    </dgm:pt>
    <dgm:pt modelId="{5564E33F-EB2E-41ED-90F1-DB73FD0F477A}" type="pres">
      <dgm:prSet presAssocID="{997362E4-982C-4FFD-AFF8-FE093B57D17A}" presName="hierChild3" presStyleCnt="0"/>
      <dgm:spPr/>
    </dgm:pt>
    <dgm:pt modelId="{D04E09DA-6D00-47FC-9249-DA9C095A5E93}" type="pres">
      <dgm:prSet presAssocID="{6D71437A-F02C-41E3-8753-DE20599D306F}" presName="Name19" presStyleLbl="parChTrans1D2" presStyleIdx="1" presStyleCnt="6"/>
      <dgm:spPr/>
    </dgm:pt>
    <dgm:pt modelId="{780C2BC5-059C-4F5F-B64E-A8666C4BCFE4}" type="pres">
      <dgm:prSet presAssocID="{252BA5D2-6BC8-405E-A83C-BA7E8CEFD5A0}" presName="Name21" presStyleCnt="0"/>
      <dgm:spPr/>
    </dgm:pt>
    <dgm:pt modelId="{6E1E7768-CE1F-4D48-B015-F3E393364770}" type="pres">
      <dgm:prSet presAssocID="{252BA5D2-6BC8-405E-A83C-BA7E8CEFD5A0}" presName="level2Shape" presStyleLbl="node2" presStyleIdx="1" presStyleCnt="6"/>
      <dgm:spPr/>
    </dgm:pt>
    <dgm:pt modelId="{24C82BFC-8D7D-4434-BE24-700DB9D89D62}" type="pres">
      <dgm:prSet presAssocID="{252BA5D2-6BC8-405E-A83C-BA7E8CEFD5A0}" presName="hierChild3" presStyleCnt="0"/>
      <dgm:spPr/>
    </dgm:pt>
    <dgm:pt modelId="{7C073D1B-2D8F-4757-9A16-DDDB9F245E40}" type="pres">
      <dgm:prSet presAssocID="{8A10E4C0-CC4D-4E97-BAE9-AF09ED1D5C4B}" presName="Name19" presStyleLbl="parChTrans1D2" presStyleIdx="2" presStyleCnt="6"/>
      <dgm:spPr/>
    </dgm:pt>
    <dgm:pt modelId="{2D14D970-810F-43AC-8EDB-198C671F57B3}" type="pres">
      <dgm:prSet presAssocID="{2F1554B9-DDBF-4758-AF37-76B6FE36DA33}" presName="Name21" presStyleCnt="0"/>
      <dgm:spPr/>
    </dgm:pt>
    <dgm:pt modelId="{6D98DC30-4ABE-4874-A784-4ED01DC76C23}" type="pres">
      <dgm:prSet presAssocID="{2F1554B9-DDBF-4758-AF37-76B6FE36DA33}" presName="level2Shape" presStyleLbl="node2" presStyleIdx="2" presStyleCnt="6"/>
      <dgm:spPr/>
    </dgm:pt>
    <dgm:pt modelId="{1D942D55-6C66-4E00-B2D3-D3365A0B442B}" type="pres">
      <dgm:prSet presAssocID="{2F1554B9-DDBF-4758-AF37-76B6FE36DA33}" presName="hierChild3" presStyleCnt="0"/>
      <dgm:spPr/>
    </dgm:pt>
    <dgm:pt modelId="{FEB3A754-45AB-4FCE-BB7D-55BA887762D5}" type="pres">
      <dgm:prSet presAssocID="{5431920A-AE97-492E-AB83-076290204970}" presName="Name19" presStyleLbl="parChTrans1D2" presStyleIdx="3" presStyleCnt="6"/>
      <dgm:spPr/>
    </dgm:pt>
    <dgm:pt modelId="{D419F12D-80EC-4921-B2E1-309B0ADE7074}" type="pres">
      <dgm:prSet presAssocID="{5B2D7B8F-0948-42E7-B54D-3E4106A4ACD9}" presName="Name21" presStyleCnt="0"/>
      <dgm:spPr/>
    </dgm:pt>
    <dgm:pt modelId="{5A967321-6598-43DD-8122-C6EDF41B9557}" type="pres">
      <dgm:prSet presAssocID="{5B2D7B8F-0948-42E7-B54D-3E4106A4ACD9}" presName="level2Shape" presStyleLbl="node2" presStyleIdx="3" presStyleCnt="6"/>
      <dgm:spPr>
        <a:solidFill>
          <a:srgbClr val="404040"/>
        </a:solidFill>
      </dgm:spPr>
    </dgm:pt>
    <dgm:pt modelId="{A4EC8D0A-6F72-43CB-8A88-F9ADBBDD45A3}" type="pres">
      <dgm:prSet presAssocID="{5B2D7B8F-0948-42E7-B54D-3E4106A4ACD9}" presName="hierChild3" presStyleCnt="0"/>
      <dgm:spPr/>
    </dgm:pt>
    <dgm:pt modelId="{B630DFED-304F-4223-B956-7503F0FCD061}" type="pres">
      <dgm:prSet presAssocID="{0AEEB469-5678-4348-8AC1-A8D04B3D1F14}" presName="Name19" presStyleLbl="parChTrans1D2" presStyleIdx="4" presStyleCnt="6"/>
      <dgm:spPr/>
    </dgm:pt>
    <dgm:pt modelId="{0997C121-B53B-43F7-A0AD-72E95737694B}" type="pres">
      <dgm:prSet presAssocID="{8F624A23-A64A-47CA-B416-58F37401EFB2}" presName="Name21" presStyleCnt="0"/>
      <dgm:spPr/>
    </dgm:pt>
    <dgm:pt modelId="{6FFD2D94-5BAC-43BE-8A6C-DCA6BAABDC72}" type="pres">
      <dgm:prSet presAssocID="{8F624A23-A64A-47CA-B416-58F37401EFB2}" presName="level2Shape" presStyleLbl="node2" presStyleIdx="4" presStyleCnt="6"/>
      <dgm:spPr/>
    </dgm:pt>
    <dgm:pt modelId="{1A6C57A9-2C8D-4CB0-AD05-A0B38C0B3FA1}" type="pres">
      <dgm:prSet presAssocID="{8F624A23-A64A-47CA-B416-58F37401EFB2}" presName="hierChild3" presStyleCnt="0"/>
      <dgm:spPr/>
    </dgm:pt>
    <dgm:pt modelId="{CC8FDB37-501C-4961-88A1-C99339B6DB54}" type="pres">
      <dgm:prSet presAssocID="{9BA13CB6-4181-4EFD-9841-3F08C593B512}" presName="Name19" presStyleLbl="parChTrans1D2" presStyleIdx="5" presStyleCnt="6"/>
      <dgm:spPr/>
    </dgm:pt>
    <dgm:pt modelId="{B82AF1F7-DC0E-4C97-8D1D-937B4B069789}" type="pres">
      <dgm:prSet presAssocID="{018A5BAF-6B1F-4F82-AC28-3E747B14D434}" presName="Name21" presStyleCnt="0"/>
      <dgm:spPr/>
    </dgm:pt>
    <dgm:pt modelId="{9B54966B-37A0-4A20-B16D-12CEDF9146A3}" type="pres">
      <dgm:prSet presAssocID="{018A5BAF-6B1F-4F82-AC28-3E747B14D434}" presName="level2Shape" presStyleLbl="node2" presStyleIdx="5" presStyleCnt="6"/>
      <dgm:spPr/>
    </dgm:pt>
    <dgm:pt modelId="{308254F5-FDD7-463C-8B17-7D23640BCFFF}" type="pres">
      <dgm:prSet presAssocID="{018A5BAF-6B1F-4F82-AC28-3E747B14D434}" presName="hierChild3" presStyleCnt="0"/>
      <dgm:spPr/>
    </dgm:pt>
    <dgm:pt modelId="{58E66A0F-C8B0-4DC6-98A5-EAB64AA6B07F}" type="pres">
      <dgm:prSet presAssocID="{CF99CF9B-12CD-4B40-81B4-5BAC35581086}" presName="bgShapesFlow" presStyleCnt="0"/>
      <dgm:spPr/>
    </dgm:pt>
  </dgm:ptLst>
  <dgm:cxnLst>
    <dgm:cxn modelId="{4B09A20A-F616-4C70-9B1A-4CB0B41BBC92}" srcId="{B6C25FAB-05D9-473B-BD8D-4E5B8E36939A}" destId="{018A5BAF-6B1F-4F82-AC28-3E747B14D434}" srcOrd="5" destOrd="0" parTransId="{9BA13CB6-4181-4EFD-9841-3F08C593B512}" sibTransId="{83672AAC-B106-4E01-8188-7F273FC08E88}"/>
    <dgm:cxn modelId="{4D52A210-0B77-4282-8954-4CE5BFCB82E5}" type="presOf" srcId="{CF99CF9B-12CD-4B40-81B4-5BAC35581086}" destId="{7FFC81A1-2F08-409D-96DF-EFB210B92901}" srcOrd="0" destOrd="0" presId="urn:microsoft.com/office/officeart/2005/8/layout/hierarchy6"/>
    <dgm:cxn modelId="{27B0F112-0090-498C-AA6C-759C098DB744}" srcId="{B6C25FAB-05D9-473B-BD8D-4E5B8E36939A}" destId="{997362E4-982C-4FFD-AFF8-FE093B57D17A}" srcOrd="0" destOrd="0" parTransId="{B8A281A2-9D29-4862-9311-FCC24368D5B5}" sibTransId="{2A70157E-6705-438B-8B8B-135BC02326D2}"/>
    <dgm:cxn modelId="{6CB3C81B-DBBB-4159-861A-FDE2659AFC13}" type="presOf" srcId="{997362E4-982C-4FFD-AFF8-FE093B57D17A}" destId="{0E7FF371-04A0-4FB3-BEEB-57ED5A611266}" srcOrd="0" destOrd="0" presId="urn:microsoft.com/office/officeart/2005/8/layout/hierarchy6"/>
    <dgm:cxn modelId="{CFDF9B21-B32C-4E89-8851-951A03D357A1}" type="presOf" srcId="{6D71437A-F02C-41E3-8753-DE20599D306F}" destId="{D04E09DA-6D00-47FC-9249-DA9C095A5E93}" srcOrd="0" destOrd="0" presId="urn:microsoft.com/office/officeart/2005/8/layout/hierarchy6"/>
    <dgm:cxn modelId="{4888DD25-0183-4B48-8007-5B1033214426}" srcId="{B6C25FAB-05D9-473B-BD8D-4E5B8E36939A}" destId="{252BA5D2-6BC8-405E-A83C-BA7E8CEFD5A0}" srcOrd="1" destOrd="0" parTransId="{6D71437A-F02C-41E3-8753-DE20599D306F}" sibTransId="{9BB733FD-295C-4951-BF82-2C583F6C91F3}"/>
    <dgm:cxn modelId="{8851DE2B-C95C-42C4-BA03-E340363D0400}" srcId="{B6C25FAB-05D9-473B-BD8D-4E5B8E36939A}" destId="{5B2D7B8F-0948-42E7-B54D-3E4106A4ACD9}" srcOrd="3" destOrd="0" parTransId="{5431920A-AE97-492E-AB83-076290204970}" sibTransId="{A5111CF8-FB3D-46C1-AA5C-5F343B626A3C}"/>
    <dgm:cxn modelId="{30F7884D-E1FF-406B-9EA1-CED9558716B4}" srcId="{B6C25FAB-05D9-473B-BD8D-4E5B8E36939A}" destId="{2F1554B9-DDBF-4758-AF37-76B6FE36DA33}" srcOrd="2" destOrd="0" parTransId="{8A10E4C0-CC4D-4E97-BAE9-AF09ED1D5C4B}" sibTransId="{27A9AAD0-D074-48D5-AFCB-B16486272E31}"/>
    <dgm:cxn modelId="{E821435D-EBDE-4648-9C66-C1B8E22701AE}" srcId="{B6C25FAB-05D9-473B-BD8D-4E5B8E36939A}" destId="{8F624A23-A64A-47CA-B416-58F37401EFB2}" srcOrd="4" destOrd="0" parTransId="{0AEEB469-5678-4348-8AC1-A8D04B3D1F14}" sibTransId="{BFC6BF58-4D04-4D4F-8E70-CC5E897B85D3}"/>
    <dgm:cxn modelId="{2F14F35D-F4D7-49C2-8C7A-A6B9E5291421}" type="presOf" srcId="{5B2D7B8F-0948-42E7-B54D-3E4106A4ACD9}" destId="{5A967321-6598-43DD-8122-C6EDF41B9557}" srcOrd="0" destOrd="0" presId="urn:microsoft.com/office/officeart/2005/8/layout/hierarchy6"/>
    <dgm:cxn modelId="{AA83FF6B-4656-4D95-8F15-24773E751CEE}" srcId="{CF99CF9B-12CD-4B40-81B4-5BAC35581086}" destId="{B6C25FAB-05D9-473B-BD8D-4E5B8E36939A}" srcOrd="0" destOrd="0" parTransId="{9BD4F2E8-ED09-44C6-9C57-9E5A83286068}" sibTransId="{4AE1930D-4ABF-4FF2-9D04-55D25F8BACD0}"/>
    <dgm:cxn modelId="{DF5AEC6E-0794-45B9-B536-5A12011511A2}" type="presOf" srcId="{018A5BAF-6B1F-4F82-AC28-3E747B14D434}" destId="{9B54966B-37A0-4A20-B16D-12CEDF9146A3}" srcOrd="0" destOrd="0" presId="urn:microsoft.com/office/officeart/2005/8/layout/hierarchy6"/>
    <dgm:cxn modelId="{962F9B6F-FCFA-43F1-A66D-A8F3BAB426E8}" type="presOf" srcId="{2F1554B9-DDBF-4758-AF37-76B6FE36DA33}" destId="{6D98DC30-4ABE-4874-A784-4ED01DC76C23}" srcOrd="0" destOrd="0" presId="urn:microsoft.com/office/officeart/2005/8/layout/hierarchy6"/>
    <dgm:cxn modelId="{6A6D3170-6547-4BE3-9715-60F4AACDE959}" type="presOf" srcId="{5431920A-AE97-492E-AB83-076290204970}" destId="{FEB3A754-45AB-4FCE-BB7D-55BA887762D5}" srcOrd="0" destOrd="0" presId="urn:microsoft.com/office/officeart/2005/8/layout/hierarchy6"/>
    <dgm:cxn modelId="{3A403777-8D8B-4B08-8149-2EAD1E81363D}" type="presOf" srcId="{B6C25FAB-05D9-473B-BD8D-4E5B8E36939A}" destId="{A0724BDE-274A-493A-A707-A45B721C9035}" srcOrd="0" destOrd="0" presId="urn:microsoft.com/office/officeart/2005/8/layout/hierarchy6"/>
    <dgm:cxn modelId="{FCE1CB81-D865-43D3-A882-6BD56A27820B}" type="presOf" srcId="{0AEEB469-5678-4348-8AC1-A8D04B3D1F14}" destId="{B630DFED-304F-4223-B956-7503F0FCD061}" srcOrd="0" destOrd="0" presId="urn:microsoft.com/office/officeart/2005/8/layout/hierarchy6"/>
    <dgm:cxn modelId="{3BCC2487-32A8-40A9-849E-C31FB594BEB9}" type="presOf" srcId="{8F624A23-A64A-47CA-B416-58F37401EFB2}" destId="{6FFD2D94-5BAC-43BE-8A6C-DCA6BAABDC72}" srcOrd="0" destOrd="0" presId="urn:microsoft.com/office/officeart/2005/8/layout/hierarchy6"/>
    <dgm:cxn modelId="{1725A194-01DB-4429-A235-5DC4577E2A3A}" type="presOf" srcId="{B8A281A2-9D29-4862-9311-FCC24368D5B5}" destId="{05F6CF0C-86F7-4521-B0D1-CC586C0C458A}" srcOrd="0" destOrd="0" presId="urn:microsoft.com/office/officeart/2005/8/layout/hierarchy6"/>
    <dgm:cxn modelId="{5C0F35A0-E730-48F3-99FF-72EBA56372F4}" type="presOf" srcId="{8A10E4C0-CC4D-4E97-BAE9-AF09ED1D5C4B}" destId="{7C073D1B-2D8F-4757-9A16-DDDB9F245E40}" srcOrd="0" destOrd="0" presId="urn:microsoft.com/office/officeart/2005/8/layout/hierarchy6"/>
    <dgm:cxn modelId="{E428B6E7-20A4-4C06-BDB1-906310E6AAB2}" type="presOf" srcId="{252BA5D2-6BC8-405E-A83C-BA7E8CEFD5A0}" destId="{6E1E7768-CE1F-4D48-B015-F3E393364770}" srcOrd="0" destOrd="0" presId="urn:microsoft.com/office/officeart/2005/8/layout/hierarchy6"/>
    <dgm:cxn modelId="{A486C4F6-98F0-4753-8AD2-A043DE428F41}" type="presOf" srcId="{9BA13CB6-4181-4EFD-9841-3F08C593B512}" destId="{CC8FDB37-501C-4961-88A1-C99339B6DB54}" srcOrd="0" destOrd="0" presId="urn:microsoft.com/office/officeart/2005/8/layout/hierarchy6"/>
    <dgm:cxn modelId="{F8028FE1-4795-4D4A-825F-3C4313CD4B31}" type="presParOf" srcId="{7FFC81A1-2F08-409D-96DF-EFB210B92901}" destId="{1EFEF721-CA77-4D0B-B85E-A5AA34B01056}" srcOrd="0" destOrd="0" presId="urn:microsoft.com/office/officeart/2005/8/layout/hierarchy6"/>
    <dgm:cxn modelId="{43709C30-71F7-464C-A40F-7A55443B9B0A}" type="presParOf" srcId="{1EFEF721-CA77-4D0B-B85E-A5AA34B01056}" destId="{00B18E27-D051-4AF0-98BC-8C8EEE0D7586}" srcOrd="0" destOrd="0" presId="urn:microsoft.com/office/officeart/2005/8/layout/hierarchy6"/>
    <dgm:cxn modelId="{EEBC386B-72E6-4CC1-9F05-3FDA29DACE64}" type="presParOf" srcId="{00B18E27-D051-4AF0-98BC-8C8EEE0D7586}" destId="{B4FBDC59-3EA0-4C93-9770-C20D6A085592}" srcOrd="0" destOrd="0" presId="urn:microsoft.com/office/officeart/2005/8/layout/hierarchy6"/>
    <dgm:cxn modelId="{C22B7E6B-2BEA-40AB-A9FA-BC945A8B65A8}" type="presParOf" srcId="{B4FBDC59-3EA0-4C93-9770-C20D6A085592}" destId="{A0724BDE-274A-493A-A707-A45B721C9035}" srcOrd="0" destOrd="0" presId="urn:microsoft.com/office/officeart/2005/8/layout/hierarchy6"/>
    <dgm:cxn modelId="{9CDD9774-1746-42E9-A7F4-433743F0F6C0}" type="presParOf" srcId="{B4FBDC59-3EA0-4C93-9770-C20D6A085592}" destId="{07BB57CE-48B7-451D-BA48-6048F83BC0D7}" srcOrd="1" destOrd="0" presId="urn:microsoft.com/office/officeart/2005/8/layout/hierarchy6"/>
    <dgm:cxn modelId="{53064411-F646-44D4-AF83-BAE6E2BE9F28}" type="presParOf" srcId="{07BB57CE-48B7-451D-BA48-6048F83BC0D7}" destId="{05F6CF0C-86F7-4521-B0D1-CC586C0C458A}" srcOrd="0" destOrd="0" presId="urn:microsoft.com/office/officeart/2005/8/layout/hierarchy6"/>
    <dgm:cxn modelId="{37D53B99-C306-4976-8672-62E9598FF1E7}" type="presParOf" srcId="{07BB57CE-48B7-451D-BA48-6048F83BC0D7}" destId="{46F5FE68-9349-4E5B-B4AB-1EE66BAD05CA}" srcOrd="1" destOrd="0" presId="urn:microsoft.com/office/officeart/2005/8/layout/hierarchy6"/>
    <dgm:cxn modelId="{D15DD42F-B301-403E-B020-F74A49C20457}" type="presParOf" srcId="{46F5FE68-9349-4E5B-B4AB-1EE66BAD05CA}" destId="{0E7FF371-04A0-4FB3-BEEB-57ED5A611266}" srcOrd="0" destOrd="0" presId="urn:microsoft.com/office/officeart/2005/8/layout/hierarchy6"/>
    <dgm:cxn modelId="{40914951-F832-4825-A545-2B6A569DE531}" type="presParOf" srcId="{46F5FE68-9349-4E5B-B4AB-1EE66BAD05CA}" destId="{5564E33F-EB2E-41ED-90F1-DB73FD0F477A}" srcOrd="1" destOrd="0" presId="urn:microsoft.com/office/officeart/2005/8/layout/hierarchy6"/>
    <dgm:cxn modelId="{56324D62-64AD-4BA7-825D-534A82BAD3A7}" type="presParOf" srcId="{07BB57CE-48B7-451D-BA48-6048F83BC0D7}" destId="{D04E09DA-6D00-47FC-9249-DA9C095A5E93}" srcOrd="2" destOrd="0" presId="urn:microsoft.com/office/officeart/2005/8/layout/hierarchy6"/>
    <dgm:cxn modelId="{C9B8C9A1-8ECE-4667-A5F6-C55CFA207A84}" type="presParOf" srcId="{07BB57CE-48B7-451D-BA48-6048F83BC0D7}" destId="{780C2BC5-059C-4F5F-B64E-A8666C4BCFE4}" srcOrd="3" destOrd="0" presId="urn:microsoft.com/office/officeart/2005/8/layout/hierarchy6"/>
    <dgm:cxn modelId="{DBD41B8B-2859-437D-90E1-06A00189B85B}" type="presParOf" srcId="{780C2BC5-059C-4F5F-B64E-A8666C4BCFE4}" destId="{6E1E7768-CE1F-4D48-B015-F3E393364770}" srcOrd="0" destOrd="0" presId="urn:microsoft.com/office/officeart/2005/8/layout/hierarchy6"/>
    <dgm:cxn modelId="{D36A10EC-0039-43BC-A1FE-A787834CCA16}" type="presParOf" srcId="{780C2BC5-059C-4F5F-B64E-A8666C4BCFE4}" destId="{24C82BFC-8D7D-4434-BE24-700DB9D89D62}" srcOrd="1" destOrd="0" presId="urn:microsoft.com/office/officeart/2005/8/layout/hierarchy6"/>
    <dgm:cxn modelId="{1CD81B4F-FE4C-47D4-9521-50776A9DC45A}" type="presParOf" srcId="{07BB57CE-48B7-451D-BA48-6048F83BC0D7}" destId="{7C073D1B-2D8F-4757-9A16-DDDB9F245E40}" srcOrd="4" destOrd="0" presId="urn:microsoft.com/office/officeart/2005/8/layout/hierarchy6"/>
    <dgm:cxn modelId="{95F18EE7-996D-4DDB-9618-F265F1453623}" type="presParOf" srcId="{07BB57CE-48B7-451D-BA48-6048F83BC0D7}" destId="{2D14D970-810F-43AC-8EDB-198C671F57B3}" srcOrd="5" destOrd="0" presId="urn:microsoft.com/office/officeart/2005/8/layout/hierarchy6"/>
    <dgm:cxn modelId="{38620059-29BF-40F7-9746-93125AE8AC8F}" type="presParOf" srcId="{2D14D970-810F-43AC-8EDB-198C671F57B3}" destId="{6D98DC30-4ABE-4874-A784-4ED01DC76C23}" srcOrd="0" destOrd="0" presId="urn:microsoft.com/office/officeart/2005/8/layout/hierarchy6"/>
    <dgm:cxn modelId="{3088A7D4-26B5-4BF0-B2A5-4A18CBC211FC}" type="presParOf" srcId="{2D14D970-810F-43AC-8EDB-198C671F57B3}" destId="{1D942D55-6C66-4E00-B2D3-D3365A0B442B}" srcOrd="1" destOrd="0" presId="urn:microsoft.com/office/officeart/2005/8/layout/hierarchy6"/>
    <dgm:cxn modelId="{A21A3787-E1E2-48FF-A81F-4F6984C794FD}" type="presParOf" srcId="{07BB57CE-48B7-451D-BA48-6048F83BC0D7}" destId="{FEB3A754-45AB-4FCE-BB7D-55BA887762D5}" srcOrd="6" destOrd="0" presId="urn:microsoft.com/office/officeart/2005/8/layout/hierarchy6"/>
    <dgm:cxn modelId="{2A0526F1-95F8-4F97-A7EF-15299C20BCEA}" type="presParOf" srcId="{07BB57CE-48B7-451D-BA48-6048F83BC0D7}" destId="{D419F12D-80EC-4921-B2E1-309B0ADE7074}" srcOrd="7" destOrd="0" presId="urn:microsoft.com/office/officeart/2005/8/layout/hierarchy6"/>
    <dgm:cxn modelId="{4F8BD59A-17AC-4F9F-8814-A6B831A22CBB}" type="presParOf" srcId="{D419F12D-80EC-4921-B2E1-309B0ADE7074}" destId="{5A967321-6598-43DD-8122-C6EDF41B9557}" srcOrd="0" destOrd="0" presId="urn:microsoft.com/office/officeart/2005/8/layout/hierarchy6"/>
    <dgm:cxn modelId="{65146EF9-C495-4393-A2CC-86AEC3B3FD82}" type="presParOf" srcId="{D419F12D-80EC-4921-B2E1-309B0ADE7074}" destId="{A4EC8D0A-6F72-43CB-8A88-F9ADBBDD45A3}" srcOrd="1" destOrd="0" presId="urn:microsoft.com/office/officeart/2005/8/layout/hierarchy6"/>
    <dgm:cxn modelId="{7DAC55DC-3E9B-48A8-ABB3-87B1F82CFB8E}" type="presParOf" srcId="{07BB57CE-48B7-451D-BA48-6048F83BC0D7}" destId="{B630DFED-304F-4223-B956-7503F0FCD061}" srcOrd="8" destOrd="0" presId="urn:microsoft.com/office/officeart/2005/8/layout/hierarchy6"/>
    <dgm:cxn modelId="{A6A14213-E768-4558-BDC2-D902B4EEE129}" type="presParOf" srcId="{07BB57CE-48B7-451D-BA48-6048F83BC0D7}" destId="{0997C121-B53B-43F7-A0AD-72E95737694B}" srcOrd="9" destOrd="0" presId="urn:microsoft.com/office/officeart/2005/8/layout/hierarchy6"/>
    <dgm:cxn modelId="{BCD6EE33-425D-42E7-AC67-6AED4102035C}" type="presParOf" srcId="{0997C121-B53B-43F7-A0AD-72E95737694B}" destId="{6FFD2D94-5BAC-43BE-8A6C-DCA6BAABDC72}" srcOrd="0" destOrd="0" presId="urn:microsoft.com/office/officeart/2005/8/layout/hierarchy6"/>
    <dgm:cxn modelId="{95D11C15-710B-441B-849D-1353285399AB}" type="presParOf" srcId="{0997C121-B53B-43F7-A0AD-72E95737694B}" destId="{1A6C57A9-2C8D-4CB0-AD05-A0B38C0B3FA1}" srcOrd="1" destOrd="0" presId="urn:microsoft.com/office/officeart/2005/8/layout/hierarchy6"/>
    <dgm:cxn modelId="{1273B82D-F109-4C94-8704-88ADFF806FE7}" type="presParOf" srcId="{07BB57CE-48B7-451D-BA48-6048F83BC0D7}" destId="{CC8FDB37-501C-4961-88A1-C99339B6DB54}" srcOrd="10" destOrd="0" presId="urn:microsoft.com/office/officeart/2005/8/layout/hierarchy6"/>
    <dgm:cxn modelId="{814F3714-E201-4B7E-A0C0-F13697DE5932}" type="presParOf" srcId="{07BB57CE-48B7-451D-BA48-6048F83BC0D7}" destId="{B82AF1F7-DC0E-4C97-8D1D-937B4B069789}" srcOrd="11" destOrd="0" presId="urn:microsoft.com/office/officeart/2005/8/layout/hierarchy6"/>
    <dgm:cxn modelId="{578C30C0-D47E-4498-8AB8-36F20D9D42B1}" type="presParOf" srcId="{B82AF1F7-DC0E-4C97-8D1D-937B4B069789}" destId="{9B54966B-37A0-4A20-B16D-12CEDF9146A3}" srcOrd="0" destOrd="0" presId="urn:microsoft.com/office/officeart/2005/8/layout/hierarchy6"/>
    <dgm:cxn modelId="{913D111F-F98B-47F6-82AF-8D33A6D205E7}" type="presParOf" srcId="{B82AF1F7-DC0E-4C97-8D1D-937B4B069789}" destId="{308254F5-FDD7-463C-8B17-7D23640BCFFF}" srcOrd="1" destOrd="0" presId="urn:microsoft.com/office/officeart/2005/8/layout/hierarchy6"/>
    <dgm:cxn modelId="{BA0CC2D8-5250-4B87-AC0C-C8B19574965A}" type="presParOf" srcId="{7FFC81A1-2F08-409D-96DF-EFB210B92901}" destId="{58E66A0F-C8B0-4DC6-98A5-EAB64AA6B07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F99CF9B-12CD-4B40-81B4-5BAC35581086}" type="doc">
      <dgm:prSet loTypeId="urn:microsoft.com/office/officeart/2005/8/layout/hierarchy4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C226C3C-5D9A-4AA4-9C19-F579D36ADEE7}">
      <dgm:prSet phldrT="[Text]" phldr="0"/>
      <dgm:spPr/>
      <dgm:t>
        <a:bodyPr/>
        <a:lstStyle/>
        <a:p>
          <a:pPr algn="ctr" rtl="0"/>
          <a:r>
            <a:rPr lang="en-US" b="0"/>
            <a:t>Initializes thermal management system</a:t>
          </a:r>
        </a:p>
      </dgm:t>
    </dgm:pt>
    <dgm:pt modelId="{3BA00C00-4FAA-41A2-AFAE-5F147DB521CA}" type="parTrans" cxnId="{74FDC408-DC64-4000-AE2B-08EDD46768F6}">
      <dgm:prSet/>
      <dgm:spPr/>
      <dgm:t>
        <a:bodyPr/>
        <a:lstStyle/>
        <a:p>
          <a:endParaRPr lang="en-US"/>
        </a:p>
      </dgm:t>
    </dgm:pt>
    <dgm:pt modelId="{087C4555-6F02-40D3-8A10-4A81EB35498D}" type="sibTrans" cxnId="{74FDC408-DC64-4000-AE2B-08EDD46768F6}">
      <dgm:prSet/>
      <dgm:spPr/>
      <dgm:t>
        <a:bodyPr/>
        <a:lstStyle/>
        <a:p>
          <a:endParaRPr lang="en-US"/>
        </a:p>
      </dgm:t>
    </dgm:pt>
    <dgm:pt modelId="{C0AC5096-FED5-458D-BFBB-501F330EC9A7}">
      <dgm:prSet phldrT="[Text]" phldr="0"/>
      <dgm:spPr/>
      <dgm:t>
        <a:bodyPr/>
        <a:lstStyle/>
        <a:p>
          <a:pPr algn="ctr" rtl="0"/>
          <a:r>
            <a:rPr lang="en-US" b="0"/>
            <a:t>Measures temperature distribution</a:t>
          </a:r>
        </a:p>
      </dgm:t>
    </dgm:pt>
    <dgm:pt modelId="{5A430F0D-78B2-48ED-A182-81FFBFE0675E}" type="parTrans" cxnId="{DE04B017-48E9-4607-841E-2DFB69ACEA5A}">
      <dgm:prSet/>
      <dgm:spPr/>
      <dgm:t>
        <a:bodyPr/>
        <a:lstStyle/>
        <a:p>
          <a:endParaRPr lang="en-US"/>
        </a:p>
      </dgm:t>
    </dgm:pt>
    <dgm:pt modelId="{72ACBF3C-10E7-4411-9321-2BCB50429673}" type="sibTrans" cxnId="{DE04B017-48E9-4607-841E-2DFB69ACEA5A}">
      <dgm:prSet/>
      <dgm:spPr/>
      <dgm:t>
        <a:bodyPr/>
        <a:lstStyle/>
        <a:p>
          <a:endParaRPr lang="en-US"/>
        </a:p>
      </dgm:t>
    </dgm:pt>
    <dgm:pt modelId="{1BDD05A8-0CE5-49F8-A443-878B15EAD199}">
      <dgm:prSet phldrT="[Text]" phldr="0"/>
      <dgm:spPr/>
      <dgm:t>
        <a:bodyPr/>
        <a:lstStyle/>
        <a:p>
          <a:pPr algn="ctr" rtl="0"/>
          <a:r>
            <a:rPr lang="en-US" b="0"/>
            <a:t>Balances temperature gradient to support hardware</a:t>
          </a:r>
        </a:p>
      </dgm:t>
    </dgm:pt>
    <dgm:pt modelId="{6173D8FA-642C-4489-A23C-152D1FDA5759}" type="parTrans" cxnId="{E9119740-698C-4AA4-A31F-EBAF3B32933C}">
      <dgm:prSet/>
      <dgm:spPr/>
      <dgm:t>
        <a:bodyPr/>
        <a:lstStyle/>
        <a:p>
          <a:endParaRPr lang="en-US"/>
        </a:p>
      </dgm:t>
    </dgm:pt>
    <dgm:pt modelId="{E304AC4E-F634-43A1-ACF8-4B33E6500A3A}" type="sibTrans" cxnId="{E9119740-698C-4AA4-A31F-EBAF3B32933C}">
      <dgm:prSet/>
      <dgm:spPr/>
      <dgm:t>
        <a:bodyPr/>
        <a:lstStyle/>
        <a:p>
          <a:endParaRPr lang="en-US"/>
        </a:p>
      </dgm:t>
    </dgm:pt>
    <dgm:pt modelId="{527AFEF1-5368-44AB-BF34-F318EEDF5BF1}">
      <dgm:prSet phldrT="[Text]" phldr="0"/>
      <dgm:spPr/>
      <dgm:t>
        <a:bodyPr/>
        <a:lstStyle/>
        <a:p>
          <a:pPr algn="ctr" rtl="0"/>
          <a:r>
            <a:rPr lang="en-US" b="0"/>
            <a:t>Cools down electronics</a:t>
          </a:r>
        </a:p>
      </dgm:t>
    </dgm:pt>
    <dgm:pt modelId="{DAE31692-FD74-4F87-94DA-4442AD94B5CE}" type="parTrans" cxnId="{F35C2AB2-CEBE-44EB-BBC1-A8F5A9A7B74F}">
      <dgm:prSet/>
      <dgm:spPr/>
      <dgm:t>
        <a:bodyPr/>
        <a:lstStyle/>
        <a:p>
          <a:endParaRPr lang="en-US"/>
        </a:p>
      </dgm:t>
    </dgm:pt>
    <dgm:pt modelId="{C8CA457A-116B-4355-9435-CC689473EF8A}" type="sibTrans" cxnId="{F35C2AB2-CEBE-44EB-BBC1-A8F5A9A7B74F}">
      <dgm:prSet/>
      <dgm:spPr/>
      <dgm:t>
        <a:bodyPr/>
        <a:lstStyle/>
        <a:p>
          <a:endParaRPr lang="en-US"/>
        </a:p>
      </dgm:t>
    </dgm:pt>
    <dgm:pt modelId="{08B2F300-E7F4-4E12-9243-53207EB381A5}" type="pres">
      <dgm:prSet presAssocID="{CF99CF9B-12CD-4B40-81B4-5BAC3558108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6F8A4D4-EECE-4CA6-8FFC-69423817F7EC}" type="pres">
      <dgm:prSet presAssocID="{CC226C3C-5D9A-4AA4-9C19-F579D36ADEE7}" presName="vertOne" presStyleCnt="0"/>
      <dgm:spPr/>
    </dgm:pt>
    <dgm:pt modelId="{1EE6FC67-0882-4CC9-B6A3-C5D6B3E583EC}" type="pres">
      <dgm:prSet presAssocID="{CC226C3C-5D9A-4AA4-9C19-F579D36ADEE7}" presName="txOne" presStyleLbl="node0" presStyleIdx="0" presStyleCnt="4">
        <dgm:presLayoutVars>
          <dgm:chPref val="3"/>
        </dgm:presLayoutVars>
      </dgm:prSet>
      <dgm:spPr>
        <a:solidFill>
          <a:srgbClr val="404040"/>
        </a:solidFill>
      </dgm:spPr>
    </dgm:pt>
    <dgm:pt modelId="{C2AF1120-8645-4474-9516-7336CC525AEF}" type="pres">
      <dgm:prSet presAssocID="{CC226C3C-5D9A-4AA4-9C19-F579D36ADEE7}" presName="horzOne" presStyleCnt="0"/>
      <dgm:spPr/>
    </dgm:pt>
    <dgm:pt modelId="{ADBD9EFC-A90E-441D-8BFD-9414286A6810}" type="pres">
      <dgm:prSet presAssocID="{087C4555-6F02-40D3-8A10-4A81EB35498D}" presName="sibSpaceOne" presStyleCnt="0"/>
      <dgm:spPr/>
    </dgm:pt>
    <dgm:pt modelId="{1B1CB650-5ED2-4158-814E-E482FBF74792}" type="pres">
      <dgm:prSet presAssocID="{C0AC5096-FED5-458D-BFBB-501F330EC9A7}" presName="vertOne" presStyleCnt="0"/>
      <dgm:spPr/>
    </dgm:pt>
    <dgm:pt modelId="{733F684E-4DE4-4B1F-BEF6-D1330D7F9D9F}" type="pres">
      <dgm:prSet presAssocID="{C0AC5096-FED5-458D-BFBB-501F330EC9A7}" presName="txOne" presStyleLbl="node0" presStyleIdx="1" presStyleCnt="4">
        <dgm:presLayoutVars>
          <dgm:chPref val="3"/>
        </dgm:presLayoutVars>
      </dgm:prSet>
      <dgm:spPr>
        <a:solidFill>
          <a:srgbClr val="404040"/>
        </a:solidFill>
      </dgm:spPr>
    </dgm:pt>
    <dgm:pt modelId="{6574BFBC-D39C-41F5-AF04-70CCEBECF6E3}" type="pres">
      <dgm:prSet presAssocID="{C0AC5096-FED5-458D-BFBB-501F330EC9A7}" presName="horzOne" presStyleCnt="0"/>
      <dgm:spPr/>
    </dgm:pt>
    <dgm:pt modelId="{69369777-0198-449B-B399-5FAF43C92919}" type="pres">
      <dgm:prSet presAssocID="{72ACBF3C-10E7-4411-9321-2BCB50429673}" presName="sibSpaceOne" presStyleCnt="0"/>
      <dgm:spPr/>
    </dgm:pt>
    <dgm:pt modelId="{822166F2-AA5D-4B9B-AF2D-31F26B366F1D}" type="pres">
      <dgm:prSet presAssocID="{1BDD05A8-0CE5-49F8-A443-878B15EAD199}" presName="vertOne" presStyleCnt="0"/>
      <dgm:spPr/>
    </dgm:pt>
    <dgm:pt modelId="{9A2794E2-71FE-43BB-BF22-D3145C1AB88F}" type="pres">
      <dgm:prSet presAssocID="{1BDD05A8-0CE5-49F8-A443-878B15EAD199}" presName="txOne" presStyleLbl="node0" presStyleIdx="2" presStyleCnt="4">
        <dgm:presLayoutVars>
          <dgm:chPref val="3"/>
        </dgm:presLayoutVars>
      </dgm:prSet>
      <dgm:spPr>
        <a:solidFill>
          <a:srgbClr val="404040"/>
        </a:solidFill>
      </dgm:spPr>
    </dgm:pt>
    <dgm:pt modelId="{4A74EFEE-5D03-4B2C-9B58-505A726ABE1A}" type="pres">
      <dgm:prSet presAssocID="{1BDD05A8-0CE5-49F8-A443-878B15EAD199}" presName="horzOne" presStyleCnt="0"/>
      <dgm:spPr/>
    </dgm:pt>
    <dgm:pt modelId="{68BC664B-D254-43A7-9BDB-C2A1476CCD4B}" type="pres">
      <dgm:prSet presAssocID="{E304AC4E-F634-43A1-ACF8-4B33E6500A3A}" presName="sibSpaceOne" presStyleCnt="0"/>
      <dgm:spPr/>
    </dgm:pt>
    <dgm:pt modelId="{1D5EFB7F-A245-4623-A1AE-3FCFBB850EEA}" type="pres">
      <dgm:prSet presAssocID="{527AFEF1-5368-44AB-BF34-F318EEDF5BF1}" presName="vertOne" presStyleCnt="0"/>
      <dgm:spPr/>
    </dgm:pt>
    <dgm:pt modelId="{D9F7E8AE-0C86-4070-A060-183A29F15AB4}" type="pres">
      <dgm:prSet presAssocID="{527AFEF1-5368-44AB-BF34-F318EEDF5BF1}" presName="txOne" presStyleLbl="node0" presStyleIdx="3" presStyleCnt="4">
        <dgm:presLayoutVars>
          <dgm:chPref val="3"/>
        </dgm:presLayoutVars>
      </dgm:prSet>
      <dgm:spPr>
        <a:solidFill>
          <a:srgbClr val="404040"/>
        </a:solidFill>
      </dgm:spPr>
    </dgm:pt>
    <dgm:pt modelId="{596A0F04-634C-4429-900D-793EDA87090C}" type="pres">
      <dgm:prSet presAssocID="{527AFEF1-5368-44AB-BF34-F318EEDF5BF1}" presName="horzOne" presStyleCnt="0"/>
      <dgm:spPr/>
    </dgm:pt>
  </dgm:ptLst>
  <dgm:cxnLst>
    <dgm:cxn modelId="{74FDC408-DC64-4000-AE2B-08EDD46768F6}" srcId="{CF99CF9B-12CD-4B40-81B4-5BAC35581086}" destId="{CC226C3C-5D9A-4AA4-9C19-F579D36ADEE7}" srcOrd="0" destOrd="0" parTransId="{3BA00C00-4FAA-41A2-AFAE-5F147DB521CA}" sibTransId="{087C4555-6F02-40D3-8A10-4A81EB35498D}"/>
    <dgm:cxn modelId="{DE04B017-48E9-4607-841E-2DFB69ACEA5A}" srcId="{CF99CF9B-12CD-4B40-81B4-5BAC35581086}" destId="{C0AC5096-FED5-458D-BFBB-501F330EC9A7}" srcOrd="1" destOrd="0" parTransId="{5A430F0D-78B2-48ED-A182-81FFBFE0675E}" sibTransId="{72ACBF3C-10E7-4411-9321-2BCB50429673}"/>
    <dgm:cxn modelId="{E9119740-698C-4AA4-A31F-EBAF3B32933C}" srcId="{CF99CF9B-12CD-4B40-81B4-5BAC35581086}" destId="{1BDD05A8-0CE5-49F8-A443-878B15EAD199}" srcOrd="2" destOrd="0" parTransId="{6173D8FA-642C-4489-A23C-152D1FDA5759}" sibTransId="{E304AC4E-F634-43A1-ACF8-4B33E6500A3A}"/>
    <dgm:cxn modelId="{71913041-6F4B-42C9-9AEA-6BE08AD3E1CA}" type="presOf" srcId="{1BDD05A8-0CE5-49F8-A443-878B15EAD199}" destId="{9A2794E2-71FE-43BB-BF22-D3145C1AB88F}" srcOrd="0" destOrd="0" presId="urn:microsoft.com/office/officeart/2005/8/layout/hierarchy4"/>
    <dgm:cxn modelId="{D5384994-5AE0-435A-B4B0-2564D9679031}" type="presOf" srcId="{527AFEF1-5368-44AB-BF34-F318EEDF5BF1}" destId="{D9F7E8AE-0C86-4070-A060-183A29F15AB4}" srcOrd="0" destOrd="0" presId="urn:microsoft.com/office/officeart/2005/8/layout/hierarchy4"/>
    <dgm:cxn modelId="{29B0C294-CB09-4A9E-ABAF-25932D689CAF}" type="presOf" srcId="{C0AC5096-FED5-458D-BFBB-501F330EC9A7}" destId="{733F684E-4DE4-4B1F-BEF6-D1330D7F9D9F}" srcOrd="0" destOrd="0" presId="urn:microsoft.com/office/officeart/2005/8/layout/hierarchy4"/>
    <dgm:cxn modelId="{259506A9-CAD1-4DD1-88CB-001EE7022036}" type="presOf" srcId="{CC226C3C-5D9A-4AA4-9C19-F579D36ADEE7}" destId="{1EE6FC67-0882-4CC9-B6A3-C5D6B3E583EC}" srcOrd="0" destOrd="0" presId="urn:microsoft.com/office/officeart/2005/8/layout/hierarchy4"/>
    <dgm:cxn modelId="{F35C2AB2-CEBE-44EB-BBC1-A8F5A9A7B74F}" srcId="{CF99CF9B-12CD-4B40-81B4-5BAC35581086}" destId="{527AFEF1-5368-44AB-BF34-F318EEDF5BF1}" srcOrd="3" destOrd="0" parTransId="{DAE31692-FD74-4F87-94DA-4442AD94B5CE}" sibTransId="{C8CA457A-116B-4355-9435-CC689473EF8A}"/>
    <dgm:cxn modelId="{F21764D2-9727-4998-94EB-C9091C7ED387}" type="presOf" srcId="{CF99CF9B-12CD-4B40-81B4-5BAC35581086}" destId="{08B2F300-E7F4-4E12-9243-53207EB381A5}" srcOrd="0" destOrd="0" presId="urn:microsoft.com/office/officeart/2005/8/layout/hierarchy4"/>
    <dgm:cxn modelId="{99F1009B-9D65-4075-A469-C442F90C52C1}" type="presParOf" srcId="{08B2F300-E7F4-4E12-9243-53207EB381A5}" destId="{56F8A4D4-EECE-4CA6-8FFC-69423817F7EC}" srcOrd="0" destOrd="0" presId="urn:microsoft.com/office/officeart/2005/8/layout/hierarchy4"/>
    <dgm:cxn modelId="{B22332C0-3A8E-4BEB-A3C4-4184C75F63BA}" type="presParOf" srcId="{56F8A4D4-EECE-4CA6-8FFC-69423817F7EC}" destId="{1EE6FC67-0882-4CC9-B6A3-C5D6B3E583EC}" srcOrd="0" destOrd="0" presId="urn:microsoft.com/office/officeart/2005/8/layout/hierarchy4"/>
    <dgm:cxn modelId="{E7145DA2-3B37-4857-A99E-BC589818AEBE}" type="presParOf" srcId="{56F8A4D4-EECE-4CA6-8FFC-69423817F7EC}" destId="{C2AF1120-8645-4474-9516-7336CC525AEF}" srcOrd="1" destOrd="0" presId="urn:microsoft.com/office/officeart/2005/8/layout/hierarchy4"/>
    <dgm:cxn modelId="{FBC2C9C7-D5D2-4C1B-A12C-EA228C0BAA4D}" type="presParOf" srcId="{08B2F300-E7F4-4E12-9243-53207EB381A5}" destId="{ADBD9EFC-A90E-441D-8BFD-9414286A6810}" srcOrd="1" destOrd="0" presId="urn:microsoft.com/office/officeart/2005/8/layout/hierarchy4"/>
    <dgm:cxn modelId="{40EDA9FB-570A-4FAF-83A6-1E97E4FBA0DA}" type="presParOf" srcId="{08B2F300-E7F4-4E12-9243-53207EB381A5}" destId="{1B1CB650-5ED2-4158-814E-E482FBF74792}" srcOrd="2" destOrd="0" presId="urn:microsoft.com/office/officeart/2005/8/layout/hierarchy4"/>
    <dgm:cxn modelId="{1F926E25-4FC5-452C-8B80-7917DEEF222A}" type="presParOf" srcId="{1B1CB650-5ED2-4158-814E-E482FBF74792}" destId="{733F684E-4DE4-4B1F-BEF6-D1330D7F9D9F}" srcOrd="0" destOrd="0" presId="urn:microsoft.com/office/officeart/2005/8/layout/hierarchy4"/>
    <dgm:cxn modelId="{AAE976FA-6840-42C4-A1DC-41E015CB634C}" type="presParOf" srcId="{1B1CB650-5ED2-4158-814E-E482FBF74792}" destId="{6574BFBC-D39C-41F5-AF04-70CCEBECF6E3}" srcOrd="1" destOrd="0" presId="urn:microsoft.com/office/officeart/2005/8/layout/hierarchy4"/>
    <dgm:cxn modelId="{4F6D500B-D582-4C07-AAF4-437D045B0337}" type="presParOf" srcId="{08B2F300-E7F4-4E12-9243-53207EB381A5}" destId="{69369777-0198-449B-B399-5FAF43C92919}" srcOrd="3" destOrd="0" presId="urn:microsoft.com/office/officeart/2005/8/layout/hierarchy4"/>
    <dgm:cxn modelId="{6149F631-3178-4200-8BE0-BEF77C34CA08}" type="presParOf" srcId="{08B2F300-E7F4-4E12-9243-53207EB381A5}" destId="{822166F2-AA5D-4B9B-AF2D-31F26B366F1D}" srcOrd="4" destOrd="0" presId="urn:microsoft.com/office/officeart/2005/8/layout/hierarchy4"/>
    <dgm:cxn modelId="{1678E9B3-B3FD-4B2D-BF37-F1A78DE4E833}" type="presParOf" srcId="{822166F2-AA5D-4B9B-AF2D-31F26B366F1D}" destId="{9A2794E2-71FE-43BB-BF22-D3145C1AB88F}" srcOrd="0" destOrd="0" presId="urn:microsoft.com/office/officeart/2005/8/layout/hierarchy4"/>
    <dgm:cxn modelId="{D5707A17-31DA-4D17-B3F3-B21FD1AA4875}" type="presParOf" srcId="{822166F2-AA5D-4B9B-AF2D-31F26B366F1D}" destId="{4A74EFEE-5D03-4B2C-9B58-505A726ABE1A}" srcOrd="1" destOrd="0" presId="urn:microsoft.com/office/officeart/2005/8/layout/hierarchy4"/>
    <dgm:cxn modelId="{1E2DF8D9-E44D-45B4-B9B3-CD220F334903}" type="presParOf" srcId="{08B2F300-E7F4-4E12-9243-53207EB381A5}" destId="{68BC664B-D254-43A7-9BDB-C2A1476CCD4B}" srcOrd="5" destOrd="0" presId="urn:microsoft.com/office/officeart/2005/8/layout/hierarchy4"/>
    <dgm:cxn modelId="{6388C2B4-0CD6-4204-BC16-0AFC92E303B4}" type="presParOf" srcId="{08B2F300-E7F4-4E12-9243-53207EB381A5}" destId="{1D5EFB7F-A245-4623-A1AE-3FCFBB850EEA}" srcOrd="6" destOrd="0" presId="urn:microsoft.com/office/officeart/2005/8/layout/hierarchy4"/>
    <dgm:cxn modelId="{3AFEAA0C-CFDB-4760-BE6B-D9A78A9B1EAA}" type="presParOf" srcId="{1D5EFB7F-A245-4623-A1AE-3FCFBB850EEA}" destId="{D9F7E8AE-0C86-4070-A060-183A29F15AB4}" srcOrd="0" destOrd="0" presId="urn:microsoft.com/office/officeart/2005/8/layout/hierarchy4"/>
    <dgm:cxn modelId="{7608F974-034A-4A21-9FFE-4880E3074CE0}" type="presParOf" srcId="{1D5EFB7F-A245-4623-A1AE-3FCFBB850EEA}" destId="{596A0F04-634C-4429-900D-793EDA87090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24BDE-274A-493A-A707-A45B721C9035}">
      <dsp:nvSpPr>
        <dsp:cNvPr id="0" name=""/>
        <dsp:cNvSpPr/>
      </dsp:nvSpPr>
      <dsp:spPr>
        <a:xfrm>
          <a:off x="5134141" y="1189207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Exploration System</a:t>
          </a:r>
          <a:endParaRPr lang="en-US" sz="1900" b="1" kern="1200"/>
        </a:p>
      </dsp:txBody>
      <dsp:txXfrm>
        <a:off x="5164978" y="1220044"/>
        <a:ext cx="1517616" cy="991186"/>
      </dsp:txXfrm>
    </dsp:sp>
    <dsp:sp modelId="{05F6CF0C-86F7-4521-B0D1-CC586C0C458A}">
      <dsp:nvSpPr>
        <dsp:cNvPr id="0" name=""/>
        <dsp:cNvSpPr/>
      </dsp:nvSpPr>
      <dsp:spPr>
        <a:xfrm>
          <a:off x="791091" y="2242067"/>
          <a:ext cx="5132695" cy="421144"/>
        </a:xfrm>
        <a:custGeom>
          <a:avLst/>
          <a:gdLst/>
          <a:ahLst/>
          <a:cxnLst/>
          <a:rect l="0" t="0" r="0" b="0"/>
          <a:pathLst>
            <a:path>
              <a:moveTo>
                <a:pt x="5132695" y="0"/>
              </a:moveTo>
              <a:lnTo>
                <a:pt x="5132695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FF371-04A0-4FB3-BEEB-57ED5A611266}">
      <dsp:nvSpPr>
        <dsp:cNvPr id="0" name=""/>
        <dsp:cNvSpPr/>
      </dsp:nvSpPr>
      <dsp:spPr>
        <a:xfrm>
          <a:off x="1446" y="2663212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Structural Support</a:t>
          </a:r>
          <a:endParaRPr lang="en-US" sz="1900" b="1" kern="1200"/>
        </a:p>
      </dsp:txBody>
      <dsp:txXfrm>
        <a:off x="32283" y="2694049"/>
        <a:ext cx="1517616" cy="991186"/>
      </dsp:txXfrm>
    </dsp:sp>
    <dsp:sp modelId="{D04E09DA-6D00-47FC-9249-DA9C095A5E93}">
      <dsp:nvSpPr>
        <dsp:cNvPr id="0" name=""/>
        <dsp:cNvSpPr/>
      </dsp:nvSpPr>
      <dsp:spPr>
        <a:xfrm>
          <a:off x="2844169" y="2242067"/>
          <a:ext cx="3079617" cy="421144"/>
        </a:xfrm>
        <a:custGeom>
          <a:avLst/>
          <a:gdLst/>
          <a:ahLst/>
          <a:cxnLst/>
          <a:rect l="0" t="0" r="0" b="0"/>
          <a:pathLst>
            <a:path>
              <a:moveTo>
                <a:pt x="3079617" y="0"/>
              </a:moveTo>
              <a:lnTo>
                <a:pt x="3079617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1E7768-CE1F-4D48-B015-F3E393364770}">
      <dsp:nvSpPr>
        <dsp:cNvPr id="0" name=""/>
        <dsp:cNvSpPr/>
      </dsp:nvSpPr>
      <dsp:spPr>
        <a:xfrm>
          <a:off x="2054524" y="2663212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Mobility Mechanism</a:t>
          </a:r>
          <a:endParaRPr lang="en-US" sz="1900" b="1" kern="1200"/>
        </a:p>
      </dsp:txBody>
      <dsp:txXfrm>
        <a:off x="2085361" y="2694049"/>
        <a:ext cx="1517616" cy="991186"/>
      </dsp:txXfrm>
    </dsp:sp>
    <dsp:sp modelId="{7C073D1B-2D8F-4757-9A16-DDDB9F245E40}">
      <dsp:nvSpPr>
        <dsp:cNvPr id="0" name=""/>
        <dsp:cNvSpPr/>
      </dsp:nvSpPr>
      <dsp:spPr>
        <a:xfrm>
          <a:off x="4897247" y="2242067"/>
          <a:ext cx="1026539" cy="421144"/>
        </a:xfrm>
        <a:custGeom>
          <a:avLst/>
          <a:gdLst/>
          <a:ahLst/>
          <a:cxnLst/>
          <a:rect l="0" t="0" r="0" b="0"/>
          <a:pathLst>
            <a:path>
              <a:moveTo>
                <a:pt x="1026539" y="0"/>
              </a:moveTo>
              <a:lnTo>
                <a:pt x="1026539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8DC30-4ABE-4874-A784-4ED01DC76C23}">
      <dsp:nvSpPr>
        <dsp:cNvPr id="0" name=""/>
        <dsp:cNvSpPr/>
      </dsp:nvSpPr>
      <dsp:spPr>
        <a:xfrm>
          <a:off x="4107602" y="2663212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Power Systems</a:t>
          </a:r>
        </a:p>
      </dsp:txBody>
      <dsp:txXfrm>
        <a:off x="4138439" y="2694049"/>
        <a:ext cx="1517616" cy="991186"/>
      </dsp:txXfrm>
    </dsp:sp>
    <dsp:sp modelId="{FEB3A754-45AB-4FCE-BB7D-55BA887762D5}">
      <dsp:nvSpPr>
        <dsp:cNvPr id="0" name=""/>
        <dsp:cNvSpPr/>
      </dsp:nvSpPr>
      <dsp:spPr>
        <a:xfrm>
          <a:off x="5923787" y="2242067"/>
          <a:ext cx="1026539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1026539" y="210572"/>
              </a:lnTo>
              <a:lnTo>
                <a:pt x="1026539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967321-6598-43DD-8122-C6EDF41B9557}">
      <dsp:nvSpPr>
        <dsp:cNvPr id="0" name=""/>
        <dsp:cNvSpPr/>
      </dsp:nvSpPr>
      <dsp:spPr>
        <a:xfrm>
          <a:off x="6160680" y="2663212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Thermal Management</a:t>
          </a:r>
        </a:p>
      </dsp:txBody>
      <dsp:txXfrm>
        <a:off x="6191517" y="2694049"/>
        <a:ext cx="1517616" cy="991186"/>
      </dsp:txXfrm>
    </dsp:sp>
    <dsp:sp modelId="{B630DFED-304F-4223-B956-7503F0FCD061}">
      <dsp:nvSpPr>
        <dsp:cNvPr id="0" name=""/>
        <dsp:cNvSpPr/>
      </dsp:nvSpPr>
      <dsp:spPr>
        <a:xfrm>
          <a:off x="5923787" y="2242067"/>
          <a:ext cx="3079617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3079617" y="210572"/>
              </a:lnTo>
              <a:lnTo>
                <a:pt x="3079617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FD2D94-5BAC-43BE-8A6C-DCA6BAABDC72}">
      <dsp:nvSpPr>
        <dsp:cNvPr id="0" name=""/>
        <dsp:cNvSpPr/>
      </dsp:nvSpPr>
      <dsp:spPr>
        <a:xfrm>
          <a:off x="8213758" y="2663212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Avionics</a:t>
          </a:r>
        </a:p>
      </dsp:txBody>
      <dsp:txXfrm>
        <a:off x="8244595" y="2694049"/>
        <a:ext cx="1517616" cy="991186"/>
      </dsp:txXfrm>
    </dsp:sp>
    <dsp:sp modelId="{CC8FDB37-501C-4961-88A1-C99339B6DB54}">
      <dsp:nvSpPr>
        <dsp:cNvPr id="0" name=""/>
        <dsp:cNvSpPr/>
      </dsp:nvSpPr>
      <dsp:spPr>
        <a:xfrm>
          <a:off x="5923787" y="2242067"/>
          <a:ext cx="5132695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5132695" y="210572"/>
              </a:lnTo>
              <a:lnTo>
                <a:pt x="5132695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54966B-37A0-4A20-B16D-12CEDF9146A3}">
      <dsp:nvSpPr>
        <dsp:cNvPr id="0" name=""/>
        <dsp:cNvSpPr/>
      </dsp:nvSpPr>
      <dsp:spPr>
        <a:xfrm>
          <a:off x="10266836" y="2663212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Guidance, Navigation, and Control</a:t>
          </a:r>
        </a:p>
      </dsp:txBody>
      <dsp:txXfrm>
        <a:off x="10297673" y="2694049"/>
        <a:ext cx="1517616" cy="9911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24BDE-274A-493A-A707-A45B721C9035}">
      <dsp:nvSpPr>
        <dsp:cNvPr id="0" name=""/>
        <dsp:cNvSpPr/>
      </dsp:nvSpPr>
      <dsp:spPr>
        <a:xfrm>
          <a:off x="5134141" y="1189207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Exploration System</a:t>
          </a:r>
          <a:endParaRPr lang="en-US" sz="1900" b="1" kern="1200"/>
        </a:p>
      </dsp:txBody>
      <dsp:txXfrm>
        <a:off x="5164978" y="1220044"/>
        <a:ext cx="1517616" cy="991186"/>
      </dsp:txXfrm>
    </dsp:sp>
    <dsp:sp modelId="{05F6CF0C-86F7-4521-B0D1-CC586C0C458A}">
      <dsp:nvSpPr>
        <dsp:cNvPr id="0" name=""/>
        <dsp:cNvSpPr/>
      </dsp:nvSpPr>
      <dsp:spPr>
        <a:xfrm>
          <a:off x="791091" y="2242067"/>
          <a:ext cx="5132695" cy="421144"/>
        </a:xfrm>
        <a:custGeom>
          <a:avLst/>
          <a:gdLst/>
          <a:ahLst/>
          <a:cxnLst/>
          <a:rect l="0" t="0" r="0" b="0"/>
          <a:pathLst>
            <a:path>
              <a:moveTo>
                <a:pt x="5132695" y="0"/>
              </a:moveTo>
              <a:lnTo>
                <a:pt x="5132695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FF371-04A0-4FB3-BEEB-57ED5A611266}">
      <dsp:nvSpPr>
        <dsp:cNvPr id="0" name=""/>
        <dsp:cNvSpPr/>
      </dsp:nvSpPr>
      <dsp:spPr>
        <a:xfrm>
          <a:off x="1446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Structural Support</a:t>
          </a:r>
          <a:endParaRPr lang="en-US" sz="1900" b="1" kern="1200"/>
        </a:p>
      </dsp:txBody>
      <dsp:txXfrm>
        <a:off x="32283" y="2694049"/>
        <a:ext cx="1517616" cy="991186"/>
      </dsp:txXfrm>
    </dsp:sp>
    <dsp:sp modelId="{D04E09DA-6D00-47FC-9249-DA9C095A5E93}">
      <dsp:nvSpPr>
        <dsp:cNvPr id="0" name=""/>
        <dsp:cNvSpPr/>
      </dsp:nvSpPr>
      <dsp:spPr>
        <a:xfrm>
          <a:off x="2844169" y="2242067"/>
          <a:ext cx="3079617" cy="421144"/>
        </a:xfrm>
        <a:custGeom>
          <a:avLst/>
          <a:gdLst/>
          <a:ahLst/>
          <a:cxnLst/>
          <a:rect l="0" t="0" r="0" b="0"/>
          <a:pathLst>
            <a:path>
              <a:moveTo>
                <a:pt x="3079617" y="0"/>
              </a:moveTo>
              <a:lnTo>
                <a:pt x="3079617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1E7768-CE1F-4D48-B015-F3E393364770}">
      <dsp:nvSpPr>
        <dsp:cNvPr id="0" name=""/>
        <dsp:cNvSpPr/>
      </dsp:nvSpPr>
      <dsp:spPr>
        <a:xfrm>
          <a:off x="2054524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Mobility Mechanism</a:t>
          </a:r>
          <a:endParaRPr lang="en-US" sz="1900" b="1" kern="1200"/>
        </a:p>
      </dsp:txBody>
      <dsp:txXfrm>
        <a:off x="2085361" y="2694049"/>
        <a:ext cx="1517616" cy="991186"/>
      </dsp:txXfrm>
    </dsp:sp>
    <dsp:sp modelId="{7C073D1B-2D8F-4757-9A16-DDDB9F245E40}">
      <dsp:nvSpPr>
        <dsp:cNvPr id="0" name=""/>
        <dsp:cNvSpPr/>
      </dsp:nvSpPr>
      <dsp:spPr>
        <a:xfrm>
          <a:off x="4897247" y="2242067"/>
          <a:ext cx="1026539" cy="421144"/>
        </a:xfrm>
        <a:custGeom>
          <a:avLst/>
          <a:gdLst/>
          <a:ahLst/>
          <a:cxnLst/>
          <a:rect l="0" t="0" r="0" b="0"/>
          <a:pathLst>
            <a:path>
              <a:moveTo>
                <a:pt x="1026539" y="0"/>
              </a:moveTo>
              <a:lnTo>
                <a:pt x="1026539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8DC30-4ABE-4874-A784-4ED01DC76C23}">
      <dsp:nvSpPr>
        <dsp:cNvPr id="0" name=""/>
        <dsp:cNvSpPr/>
      </dsp:nvSpPr>
      <dsp:spPr>
        <a:xfrm>
          <a:off x="4107602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Power Systems</a:t>
          </a:r>
        </a:p>
      </dsp:txBody>
      <dsp:txXfrm>
        <a:off x="4138439" y="2694049"/>
        <a:ext cx="1517616" cy="991186"/>
      </dsp:txXfrm>
    </dsp:sp>
    <dsp:sp modelId="{FEB3A754-45AB-4FCE-BB7D-55BA887762D5}">
      <dsp:nvSpPr>
        <dsp:cNvPr id="0" name=""/>
        <dsp:cNvSpPr/>
      </dsp:nvSpPr>
      <dsp:spPr>
        <a:xfrm>
          <a:off x="5923787" y="2242067"/>
          <a:ext cx="1026539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1026539" y="210572"/>
              </a:lnTo>
              <a:lnTo>
                <a:pt x="1026539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967321-6598-43DD-8122-C6EDF41B9557}">
      <dsp:nvSpPr>
        <dsp:cNvPr id="0" name=""/>
        <dsp:cNvSpPr/>
      </dsp:nvSpPr>
      <dsp:spPr>
        <a:xfrm>
          <a:off x="6160680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Thermal Management</a:t>
          </a:r>
        </a:p>
      </dsp:txBody>
      <dsp:txXfrm>
        <a:off x="6191517" y="2694049"/>
        <a:ext cx="1517616" cy="991186"/>
      </dsp:txXfrm>
    </dsp:sp>
    <dsp:sp modelId="{B630DFED-304F-4223-B956-7503F0FCD061}">
      <dsp:nvSpPr>
        <dsp:cNvPr id="0" name=""/>
        <dsp:cNvSpPr/>
      </dsp:nvSpPr>
      <dsp:spPr>
        <a:xfrm>
          <a:off x="5923787" y="2242067"/>
          <a:ext cx="3079617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3079617" y="210572"/>
              </a:lnTo>
              <a:lnTo>
                <a:pt x="3079617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FD2D94-5BAC-43BE-8A6C-DCA6BAABDC72}">
      <dsp:nvSpPr>
        <dsp:cNvPr id="0" name=""/>
        <dsp:cNvSpPr/>
      </dsp:nvSpPr>
      <dsp:spPr>
        <a:xfrm>
          <a:off x="8213758" y="2663212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Avionics</a:t>
          </a:r>
        </a:p>
      </dsp:txBody>
      <dsp:txXfrm>
        <a:off x="8244595" y="2694049"/>
        <a:ext cx="1517616" cy="991186"/>
      </dsp:txXfrm>
    </dsp:sp>
    <dsp:sp modelId="{CC8FDB37-501C-4961-88A1-C99339B6DB54}">
      <dsp:nvSpPr>
        <dsp:cNvPr id="0" name=""/>
        <dsp:cNvSpPr/>
      </dsp:nvSpPr>
      <dsp:spPr>
        <a:xfrm>
          <a:off x="5923787" y="2242067"/>
          <a:ext cx="5132695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5132695" y="210572"/>
              </a:lnTo>
              <a:lnTo>
                <a:pt x="5132695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54966B-37A0-4A20-B16D-12CEDF9146A3}">
      <dsp:nvSpPr>
        <dsp:cNvPr id="0" name=""/>
        <dsp:cNvSpPr/>
      </dsp:nvSpPr>
      <dsp:spPr>
        <a:xfrm>
          <a:off x="10266836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Guidance, Navigation, and Control</a:t>
          </a:r>
        </a:p>
      </dsp:txBody>
      <dsp:txXfrm>
        <a:off x="10297673" y="2694049"/>
        <a:ext cx="1517616" cy="99118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7C59E-BE6C-4F71-B7AD-A8473F033F9E}">
      <dsp:nvSpPr>
        <dsp:cNvPr id="0" name=""/>
        <dsp:cNvSpPr/>
      </dsp:nvSpPr>
      <dsp:spPr>
        <a:xfrm>
          <a:off x="1456" y="0"/>
          <a:ext cx="1420574" cy="722376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Controlling speed/direction</a:t>
          </a:r>
        </a:p>
      </dsp:txBody>
      <dsp:txXfrm>
        <a:off x="22614" y="21158"/>
        <a:ext cx="1378258" cy="680060"/>
      </dsp:txXfrm>
    </dsp:sp>
    <dsp:sp modelId="{4191EC39-5BF8-4231-A20C-112D5FF63938}">
      <dsp:nvSpPr>
        <dsp:cNvPr id="0" name=""/>
        <dsp:cNvSpPr/>
      </dsp:nvSpPr>
      <dsp:spPr>
        <a:xfrm>
          <a:off x="1660687" y="0"/>
          <a:ext cx="1420574" cy="722376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Receives signals</a:t>
          </a:r>
        </a:p>
      </dsp:txBody>
      <dsp:txXfrm>
        <a:off x="1681845" y="21158"/>
        <a:ext cx="1378258" cy="680060"/>
      </dsp:txXfrm>
    </dsp:sp>
    <dsp:sp modelId="{CB372152-118B-4D3D-98D1-7B6F4FF2A53B}">
      <dsp:nvSpPr>
        <dsp:cNvPr id="0" name=""/>
        <dsp:cNvSpPr/>
      </dsp:nvSpPr>
      <dsp:spPr>
        <a:xfrm>
          <a:off x="3319918" y="0"/>
          <a:ext cx="1420574" cy="722376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Transmits signals</a:t>
          </a:r>
        </a:p>
      </dsp:txBody>
      <dsp:txXfrm>
        <a:off x="3341076" y="21158"/>
        <a:ext cx="1378258" cy="680060"/>
      </dsp:txXfrm>
    </dsp:sp>
    <dsp:sp modelId="{5EDFEE44-026A-4702-AAF7-6C7CC830E845}">
      <dsp:nvSpPr>
        <dsp:cNvPr id="0" name=""/>
        <dsp:cNvSpPr/>
      </dsp:nvSpPr>
      <dsp:spPr>
        <a:xfrm>
          <a:off x="4979149" y="0"/>
          <a:ext cx="1420574" cy="722376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Determines vehicle selenographic coordinates</a:t>
          </a:r>
        </a:p>
      </dsp:txBody>
      <dsp:txXfrm>
        <a:off x="5000307" y="21158"/>
        <a:ext cx="1378258" cy="68006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24BDE-274A-493A-A707-A45B721C9035}">
      <dsp:nvSpPr>
        <dsp:cNvPr id="0" name=""/>
        <dsp:cNvSpPr/>
      </dsp:nvSpPr>
      <dsp:spPr>
        <a:xfrm>
          <a:off x="5134141" y="1189207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Exploration System</a:t>
          </a:r>
          <a:endParaRPr lang="en-US" sz="1900" b="1" kern="1200"/>
        </a:p>
      </dsp:txBody>
      <dsp:txXfrm>
        <a:off x="5164978" y="1220044"/>
        <a:ext cx="1517616" cy="991186"/>
      </dsp:txXfrm>
    </dsp:sp>
    <dsp:sp modelId="{05F6CF0C-86F7-4521-B0D1-CC586C0C458A}">
      <dsp:nvSpPr>
        <dsp:cNvPr id="0" name=""/>
        <dsp:cNvSpPr/>
      </dsp:nvSpPr>
      <dsp:spPr>
        <a:xfrm>
          <a:off x="791091" y="2242067"/>
          <a:ext cx="5132695" cy="421144"/>
        </a:xfrm>
        <a:custGeom>
          <a:avLst/>
          <a:gdLst/>
          <a:ahLst/>
          <a:cxnLst/>
          <a:rect l="0" t="0" r="0" b="0"/>
          <a:pathLst>
            <a:path>
              <a:moveTo>
                <a:pt x="5132695" y="0"/>
              </a:moveTo>
              <a:lnTo>
                <a:pt x="5132695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FF371-04A0-4FB3-BEEB-57ED5A611266}">
      <dsp:nvSpPr>
        <dsp:cNvPr id="0" name=""/>
        <dsp:cNvSpPr/>
      </dsp:nvSpPr>
      <dsp:spPr>
        <a:xfrm>
          <a:off x="1446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Structural Support</a:t>
          </a:r>
          <a:endParaRPr lang="en-US" sz="1900" b="1" kern="1200"/>
        </a:p>
      </dsp:txBody>
      <dsp:txXfrm>
        <a:off x="32283" y="2694049"/>
        <a:ext cx="1517616" cy="991186"/>
      </dsp:txXfrm>
    </dsp:sp>
    <dsp:sp modelId="{D04E09DA-6D00-47FC-9249-DA9C095A5E93}">
      <dsp:nvSpPr>
        <dsp:cNvPr id="0" name=""/>
        <dsp:cNvSpPr/>
      </dsp:nvSpPr>
      <dsp:spPr>
        <a:xfrm>
          <a:off x="2844169" y="2242067"/>
          <a:ext cx="3079617" cy="421144"/>
        </a:xfrm>
        <a:custGeom>
          <a:avLst/>
          <a:gdLst/>
          <a:ahLst/>
          <a:cxnLst/>
          <a:rect l="0" t="0" r="0" b="0"/>
          <a:pathLst>
            <a:path>
              <a:moveTo>
                <a:pt x="3079617" y="0"/>
              </a:moveTo>
              <a:lnTo>
                <a:pt x="3079617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1E7768-CE1F-4D48-B015-F3E393364770}">
      <dsp:nvSpPr>
        <dsp:cNvPr id="0" name=""/>
        <dsp:cNvSpPr/>
      </dsp:nvSpPr>
      <dsp:spPr>
        <a:xfrm>
          <a:off x="2054524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Mobility Mechanism</a:t>
          </a:r>
          <a:endParaRPr lang="en-US" sz="1900" b="1" kern="1200"/>
        </a:p>
      </dsp:txBody>
      <dsp:txXfrm>
        <a:off x="2085361" y="2694049"/>
        <a:ext cx="1517616" cy="991186"/>
      </dsp:txXfrm>
    </dsp:sp>
    <dsp:sp modelId="{7C073D1B-2D8F-4757-9A16-DDDB9F245E40}">
      <dsp:nvSpPr>
        <dsp:cNvPr id="0" name=""/>
        <dsp:cNvSpPr/>
      </dsp:nvSpPr>
      <dsp:spPr>
        <a:xfrm>
          <a:off x="4897247" y="2242067"/>
          <a:ext cx="1026539" cy="421144"/>
        </a:xfrm>
        <a:custGeom>
          <a:avLst/>
          <a:gdLst/>
          <a:ahLst/>
          <a:cxnLst/>
          <a:rect l="0" t="0" r="0" b="0"/>
          <a:pathLst>
            <a:path>
              <a:moveTo>
                <a:pt x="1026539" y="0"/>
              </a:moveTo>
              <a:lnTo>
                <a:pt x="1026539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8DC30-4ABE-4874-A784-4ED01DC76C23}">
      <dsp:nvSpPr>
        <dsp:cNvPr id="0" name=""/>
        <dsp:cNvSpPr/>
      </dsp:nvSpPr>
      <dsp:spPr>
        <a:xfrm>
          <a:off x="4107602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Power Systems</a:t>
          </a:r>
        </a:p>
      </dsp:txBody>
      <dsp:txXfrm>
        <a:off x="4138439" y="2694049"/>
        <a:ext cx="1517616" cy="991186"/>
      </dsp:txXfrm>
    </dsp:sp>
    <dsp:sp modelId="{FEB3A754-45AB-4FCE-BB7D-55BA887762D5}">
      <dsp:nvSpPr>
        <dsp:cNvPr id="0" name=""/>
        <dsp:cNvSpPr/>
      </dsp:nvSpPr>
      <dsp:spPr>
        <a:xfrm>
          <a:off x="5923787" y="2242067"/>
          <a:ext cx="1026539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1026539" y="210572"/>
              </a:lnTo>
              <a:lnTo>
                <a:pt x="1026539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967321-6598-43DD-8122-C6EDF41B9557}">
      <dsp:nvSpPr>
        <dsp:cNvPr id="0" name=""/>
        <dsp:cNvSpPr/>
      </dsp:nvSpPr>
      <dsp:spPr>
        <a:xfrm>
          <a:off x="6160680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Thermal Management</a:t>
          </a:r>
        </a:p>
      </dsp:txBody>
      <dsp:txXfrm>
        <a:off x="6191517" y="2694049"/>
        <a:ext cx="1517616" cy="991186"/>
      </dsp:txXfrm>
    </dsp:sp>
    <dsp:sp modelId="{B630DFED-304F-4223-B956-7503F0FCD061}">
      <dsp:nvSpPr>
        <dsp:cNvPr id="0" name=""/>
        <dsp:cNvSpPr/>
      </dsp:nvSpPr>
      <dsp:spPr>
        <a:xfrm>
          <a:off x="5923787" y="2242067"/>
          <a:ext cx="3079617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3079617" y="210572"/>
              </a:lnTo>
              <a:lnTo>
                <a:pt x="3079617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FD2D94-5BAC-43BE-8A6C-DCA6BAABDC72}">
      <dsp:nvSpPr>
        <dsp:cNvPr id="0" name=""/>
        <dsp:cNvSpPr/>
      </dsp:nvSpPr>
      <dsp:spPr>
        <a:xfrm>
          <a:off x="8213758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Avionics</a:t>
          </a:r>
        </a:p>
      </dsp:txBody>
      <dsp:txXfrm>
        <a:off x="8244595" y="2694049"/>
        <a:ext cx="1517616" cy="991186"/>
      </dsp:txXfrm>
    </dsp:sp>
    <dsp:sp modelId="{CC8FDB37-501C-4961-88A1-C99339B6DB54}">
      <dsp:nvSpPr>
        <dsp:cNvPr id="0" name=""/>
        <dsp:cNvSpPr/>
      </dsp:nvSpPr>
      <dsp:spPr>
        <a:xfrm>
          <a:off x="5923787" y="2242067"/>
          <a:ext cx="5132695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5132695" y="210572"/>
              </a:lnTo>
              <a:lnTo>
                <a:pt x="5132695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54966B-37A0-4A20-B16D-12CEDF9146A3}">
      <dsp:nvSpPr>
        <dsp:cNvPr id="0" name=""/>
        <dsp:cNvSpPr/>
      </dsp:nvSpPr>
      <dsp:spPr>
        <a:xfrm>
          <a:off x="10266836" y="2663212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Guidance, Navigation, and Control</a:t>
          </a:r>
        </a:p>
      </dsp:txBody>
      <dsp:txXfrm>
        <a:off x="10297673" y="2694049"/>
        <a:ext cx="1517616" cy="99118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7C59E-BE6C-4F71-B7AD-A8473F033F9E}">
      <dsp:nvSpPr>
        <dsp:cNvPr id="0" name=""/>
        <dsp:cNvSpPr/>
      </dsp:nvSpPr>
      <dsp:spPr>
        <a:xfrm>
          <a:off x="1448" y="0"/>
          <a:ext cx="1412711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Controlling speed/direction</a:t>
          </a:r>
        </a:p>
      </dsp:txBody>
      <dsp:txXfrm>
        <a:off x="23390" y="21942"/>
        <a:ext cx="1368827" cy="705288"/>
      </dsp:txXfrm>
    </dsp:sp>
    <dsp:sp modelId="{B85DCF79-ED59-48A1-B8AE-DAAD1D543CB2}">
      <dsp:nvSpPr>
        <dsp:cNvPr id="0" name=""/>
        <dsp:cNvSpPr/>
      </dsp:nvSpPr>
      <dsp:spPr>
        <a:xfrm>
          <a:off x="1651495" y="0"/>
          <a:ext cx="1412711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Determines vehicles selenographic coordinates</a:t>
          </a:r>
        </a:p>
      </dsp:txBody>
      <dsp:txXfrm>
        <a:off x="1673437" y="21942"/>
        <a:ext cx="1368827" cy="705288"/>
      </dsp:txXfrm>
    </dsp:sp>
    <dsp:sp modelId="{C863B0ED-B215-4028-BA68-25B08AE78455}">
      <dsp:nvSpPr>
        <dsp:cNvPr id="0" name=""/>
        <dsp:cNvSpPr/>
      </dsp:nvSpPr>
      <dsp:spPr>
        <a:xfrm>
          <a:off x="3301541" y="0"/>
          <a:ext cx="1412711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Avoids obstacles</a:t>
          </a:r>
        </a:p>
      </dsp:txBody>
      <dsp:txXfrm>
        <a:off x="3323483" y="21942"/>
        <a:ext cx="1368827" cy="705288"/>
      </dsp:txXfrm>
    </dsp:sp>
    <dsp:sp modelId="{1362EF02-A547-4EB2-A54E-7BEE9DB71582}">
      <dsp:nvSpPr>
        <dsp:cNvPr id="0" name=""/>
        <dsp:cNvSpPr/>
      </dsp:nvSpPr>
      <dsp:spPr>
        <a:xfrm>
          <a:off x="4951588" y="0"/>
          <a:ext cx="1412711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Orients solar cells towards the Sun</a:t>
          </a:r>
        </a:p>
      </dsp:txBody>
      <dsp:txXfrm>
        <a:off x="4973530" y="21942"/>
        <a:ext cx="1368827" cy="70528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B3425-6983-47DF-AA26-87EB612958EB}">
      <dsp:nvSpPr>
        <dsp:cNvPr id="0" name=""/>
        <dsp:cNvSpPr/>
      </dsp:nvSpPr>
      <dsp:spPr>
        <a:xfrm>
          <a:off x="773099" y="0"/>
          <a:ext cx="8761800" cy="3657600"/>
        </a:xfrm>
        <a:prstGeom prst="rightArrow">
          <a:avLst/>
        </a:prstGeom>
        <a:solidFill>
          <a:srgbClr val="40404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45154-EB02-4ECF-ACBB-862F890D70EB}">
      <dsp:nvSpPr>
        <dsp:cNvPr id="0" name=""/>
        <dsp:cNvSpPr/>
      </dsp:nvSpPr>
      <dsp:spPr>
        <a:xfrm>
          <a:off x="279342" y="1097279"/>
          <a:ext cx="3092400" cy="1463040"/>
        </a:xfrm>
        <a:prstGeom prst="roundRect">
          <a:avLst/>
        </a:prstGeom>
        <a:solidFill>
          <a:srgbClr val="B7B0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 dirty="0">
              <a:latin typeface="Calibri Light" panose="020F0302020204030204"/>
            </a:rPr>
            <a:t>Targets and Metrics</a:t>
          </a:r>
          <a:endParaRPr lang="en-US" sz="3700" b="1" kern="1200" dirty="0"/>
        </a:p>
      </dsp:txBody>
      <dsp:txXfrm>
        <a:off x="350762" y="1168699"/>
        <a:ext cx="2949560" cy="1320200"/>
      </dsp:txXfrm>
    </dsp:sp>
    <dsp:sp modelId="{2F369303-BC57-4055-B36F-FE7E35DC5786}">
      <dsp:nvSpPr>
        <dsp:cNvPr id="0" name=""/>
        <dsp:cNvSpPr/>
      </dsp:nvSpPr>
      <dsp:spPr>
        <a:xfrm>
          <a:off x="3607799" y="1097279"/>
          <a:ext cx="3092400" cy="1463040"/>
        </a:xfrm>
        <a:prstGeom prst="roundRect">
          <a:avLst/>
        </a:prstGeom>
        <a:solidFill>
          <a:srgbClr val="B7B0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>
              <a:latin typeface="Calibri Light" panose="020F0302020204030204"/>
            </a:rPr>
            <a:t>Concept Generation</a:t>
          </a:r>
          <a:endParaRPr lang="en-US" sz="3700" b="1" kern="1200"/>
        </a:p>
      </dsp:txBody>
      <dsp:txXfrm>
        <a:off x="3679219" y="1168699"/>
        <a:ext cx="2949560" cy="1320200"/>
      </dsp:txXfrm>
    </dsp:sp>
    <dsp:sp modelId="{07FE460D-F3C3-493B-B5B7-FBE03406C9C4}">
      <dsp:nvSpPr>
        <dsp:cNvPr id="0" name=""/>
        <dsp:cNvSpPr/>
      </dsp:nvSpPr>
      <dsp:spPr>
        <a:xfrm>
          <a:off x="6936257" y="1097279"/>
          <a:ext cx="3092400" cy="1463040"/>
        </a:xfrm>
        <a:prstGeom prst="roundRect">
          <a:avLst/>
        </a:prstGeom>
        <a:solidFill>
          <a:srgbClr val="B7B0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kern="1200">
              <a:latin typeface="Calibri Light" panose="020F0302020204030204"/>
            </a:rPr>
            <a:t>Concept Selection</a:t>
          </a:r>
          <a:endParaRPr lang="en-US" sz="3700" b="1" kern="1200"/>
        </a:p>
      </dsp:txBody>
      <dsp:txXfrm>
        <a:off x="7007677" y="1168699"/>
        <a:ext cx="2949560" cy="1320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24BDE-274A-493A-A707-A45B721C9035}">
      <dsp:nvSpPr>
        <dsp:cNvPr id="0" name=""/>
        <dsp:cNvSpPr/>
      </dsp:nvSpPr>
      <dsp:spPr>
        <a:xfrm>
          <a:off x="5134141" y="1189207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Exploration System</a:t>
          </a:r>
          <a:endParaRPr lang="en-US" sz="1900" b="1" kern="1200"/>
        </a:p>
      </dsp:txBody>
      <dsp:txXfrm>
        <a:off x="5164978" y="1220044"/>
        <a:ext cx="1517616" cy="991186"/>
      </dsp:txXfrm>
    </dsp:sp>
    <dsp:sp modelId="{05F6CF0C-86F7-4521-B0D1-CC586C0C458A}">
      <dsp:nvSpPr>
        <dsp:cNvPr id="0" name=""/>
        <dsp:cNvSpPr/>
      </dsp:nvSpPr>
      <dsp:spPr>
        <a:xfrm>
          <a:off x="791091" y="2242067"/>
          <a:ext cx="5132695" cy="421144"/>
        </a:xfrm>
        <a:custGeom>
          <a:avLst/>
          <a:gdLst/>
          <a:ahLst/>
          <a:cxnLst/>
          <a:rect l="0" t="0" r="0" b="0"/>
          <a:pathLst>
            <a:path>
              <a:moveTo>
                <a:pt x="5132695" y="0"/>
              </a:moveTo>
              <a:lnTo>
                <a:pt x="5132695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FF371-04A0-4FB3-BEEB-57ED5A611266}">
      <dsp:nvSpPr>
        <dsp:cNvPr id="0" name=""/>
        <dsp:cNvSpPr/>
      </dsp:nvSpPr>
      <dsp:spPr>
        <a:xfrm>
          <a:off x="1446" y="2663212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Structural Support</a:t>
          </a:r>
          <a:endParaRPr lang="en-US" sz="1900" b="1" kern="1200"/>
        </a:p>
      </dsp:txBody>
      <dsp:txXfrm>
        <a:off x="32283" y="2694049"/>
        <a:ext cx="1517616" cy="991186"/>
      </dsp:txXfrm>
    </dsp:sp>
    <dsp:sp modelId="{D04E09DA-6D00-47FC-9249-DA9C095A5E93}">
      <dsp:nvSpPr>
        <dsp:cNvPr id="0" name=""/>
        <dsp:cNvSpPr/>
      </dsp:nvSpPr>
      <dsp:spPr>
        <a:xfrm>
          <a:off x="2844169" y="2242067"/>
          <a:ext cx="3079617" cy="421144"/>
        </a:xfrm>
        <a:custGeom>
          <a:avLst/>
          <a:gdLst/>
          <a:ahLst/>
          <a:cxnLst/>
          <a:rect l="0" t="0" r="0" b="0"/>
          <a:pathLst>
            <a:path>
              <a:moveTo>
                <a:pt x="3079617" y="0"/>
              </a:moveTo>
              <a:lnTo>
                <a:pt x="3079617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1E7768-CE1F-4D48-B015-F3E393364770}">
      <dsp:nvSpPr>
        <dsp:cNvPr id="0" name=""/>
        <dsp:cNvSpPr/>
      </dsp:nvSpPr>
      <dsp:spPr>
        <a:xfrm>
          <a:off x="2054524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Mobility Mechanism</a:t>
          </a:r>
          <a:endParaRPr lang="en-US" sz="1900" b="1" kern="1200"/>
        </a:p>
      </dsp:txBody>
      <dsp:txXfrm>
        <a:off x="2085361" y="2694049"/>
        <a:ext cx="1517616" cy="991186"/>
      </dsp:txXfrm>
    </dsp:sp>
    <dsp:sp modelId="{7C073D1B-2D8F-4757-9A16-DDDB9F245E40}">
      <dsp:nvSpPr>
        <dsp:cNvPr id="0" name=""/>
        <dsp:cNvSpPr/>
      </dsp:nvSpPr>
      <dsp:spPr>
        <a:xfrm>
          <a:off x="4897247" y="2242067"/>
          <a:ext cx="1026539" cy="421144"/>
        </a:xfrm>
        <a:custGeom>
          <a:avLst/>
          <a:gdLst/>
          <a:ahLst/>
          <a:cxnLst/>
          <a:rect l="0" t="0" r="0" b="0"/>
          <a:pathLst>
            <a:path>
              <a:moveTo>
                <a:pt x="1026539" y="0"/>
              </a:moveTo>
              <a:lnTo>
                <a:pt x="1026539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8DC30-4ABE-4874-A784-4ED01DC76C23}">
      <dsp:nvSpPr>
        <dsp:cNvPr id="0" name=""/>
        <dsp:cNvSpPr/>
      </dsp:nvSpPr>
      <dsp:spPr>
        <a:xfrm>
          <a:off x="4107602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Power Systems</a:t>
          </a:r>
        </a:p>
      </dsp:txBody>
      <dsp:txXfrm>
        <a:off x="4138439" y="2694049"/>
        <a:ext cx="1517616" cy="991186"/>
      </dsp:txXfrm>
    </dsp:sp>
    <dsp:sp modelId="{FEB3A754-45AB-4FCE-BB7D-55BA887762D5}">
      <dsp:nvSpPr>
        <dsp:cNvPr id="0" name=""/>
        <dsp:cNvSpPr/>
      </dsp:nvSpPr>
      <dsp:spPr>
        <a:xfrm>
          <a:off x="5923787" y="2242067"/>
          <a:ext cx="1026539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1026539" y="210572"/>
              </a:lnTo>
              <a:lnTo>
                <a:pt x="1026539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967321-6598-43DD-8122-C6EDF41B9557}">
      <dsp:nvSpPr>
        <dsp:cNvPr id="0" name=""/>
        <dsp:cNvSpPr/>
      </dsp:nvSpPr>
      <dsp:spPr>
        <a:xfrm>
          <a:off x="6160680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Thermal Management</a:t>
          </a:r>
        </a:p>
      </dsp:txBody>
      <dsp:txXfrm>
        <a:off x="6191517" y="2694049"/>
        <a:ext cx="1517616" cy="991186"/>
      </dsp:txXfrm>
    </dsp:sp>
    <dsp:sp modelId="{B630DFED-304F-4223-B956-7503F0FCD061}">
      <dsp:nvSpPr>
        <dsp:cNvPr id="0" name=""/>
        <dsp:cNvSpPr/>
      </dsp:nvSpPr>
      <dsp:spPr>
        <a:xfrm>
          <a:off x="5923787" y="2242067"/>
          <a:ext cx="3079617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3079617" y="210572"/>
              </a:lnTo>
              <a:lnTo>
                <a:pt x="3079617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FD2D94-5BAC-43BE-8A6C-DCA6BAABDC72}">
      <dsp:nvSpPr>
        <dsp:cNvPr id="0" name=""/>
        <dsp:cNvSpPr/>
      </dsp:nvSpPr>
      <dsp:spPr>
        <a:xfrm>
          <a:off x="8213758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Avionics</a:t>
          </a:r>
        </a:p>
      </dsp:txBody>
      <dsp:txXfrm>
        <a:off x="8244595" y="2694049"/>
        <a:ext cx="1517616" cy="991186"/>
      </dsp:txXfrm>
    </dsp:sp>
    <dsp:sp modelId="{CC8FDB37-501C-4961-88A1-C99339B6DB54}">
      <dsp:nvSpPr>
        <dsp:cNvPr id="0" name=""/>
        <dsp:cNvSpPr/>
      </dsp:nvSpPr>
      <dsp:spPr>
        <a:xfrm>
          <a:off x="5923787" y="2242067"/>
          <a:ext cx="5132695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5132695" y="210572"/>
              </a:lnTo>
              <a:lnTo>
                <a:pt x="5132695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54966B-37A0-4A20-B16D-12CEDF9146A3}">
      <dsp:nvSpPr>
        <dsp:cNvPr id="0" name=""/>
        <dsp:cNvSpPr/>
      </dsp:nvSpPr>
      <dsp:spPr>
        <a:xfrm>
          <a:off x="10266836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Guidance, Navigation, and Control</a:t>
          </a:r>
        </a:p>
      </dsp:txBody>
      <dsp:txXfrm>
        <a:off x="10297673" y="2694049"/>
        <a:ext cx="1517616" cy="9911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7C59E-BE6C-4F71-B7AD-A8473F033F9E}">
      <dsp:nvSpPr>
        <dsp:cNvPr id="0" name=""/>
        <dsp:cNvSpPr/>
      </dsp:nvSpPr>
      <dsp:spPr>
        <a:xfrm>
          <a:off x="4712" y="0"/>
          <a:ext cx="1905372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latin typeface="Calibri Light" panose="020F0302020204030204"/>
            </a:rPr>
            <a:t>Maintains balance</a:t>
          </a:r>
          <a:endParaRPr lang="en-US" sz="1700" b="0" kern="1200"/>
        </a:p>
      </dsp:txBody>
      <dsp:txXfrm>
        <a:off x="26654" y="21942"/>
        <a:ext cx="1861488" cy="705288"/>
      </dsp:txXfrm>
    </dsp:sp>
    <dsp:sp modelId="{9DEEABA8-798C-4FA0-BC18-37D0111F4313}">
      <dsp:nvSpPr>
        <dsp:cNvPr id="0" name=""/>
        <dsp:cNvSpPr/>
      </dsp:nvSpPr>
      <dsp:spPr>
        <a:xfrm>
          <a:off x="2230187" y="0"/>
          <a:ext cx="1905372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latin typeface="Calibri Light" panose="020F0302020204030204"/>
            </a:rPr>
            <a:t>Handles uneven terrain</a:t>
          </a:r>
          <a:endParaRPr lang="en-US" sz="1700" b="0" kern="1200"/>
        </a:p>
      </dsp:txBody>
      <dsp:txXfrm>
        <a:off x="2252129" y="21942"/>
        <a:ext cx="1861488" cy="705288"/>
      </dsp:txXfrm>
    </dsp:sp>
    <dsp:sp modelId="{3BC727E3-0745-455D-9779-1F620C5FD6D0}">
      <dsp:nvSpPr>
        <dsp:cNvPr id="0" name=""/>
        <dsp:cNvSpPr/>
      </dsp:nvSpPr>
      <dsp:spPr>
        <a:xfrm>
          <a:off x="4455663" y="0"/>
          <a:ext cx="1905372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latin typeface="Calibri Light" panose="020F0302020204030204"/>
            </a:rPr>
            <a:t>Prevents lunar dust affecting hardware</a:t>
          </a:r>
        </a:p>
      </dsp:txBody>
      <dsp:txXfrm>
        <a:off x="4477605" y="21942"/>
        <a:ext cx="1861488" cy="7052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7C59E-BE6C-4F71-B7AD-A8473F033F9E}">
      <dsp:nvSpPr>
        <dsp:cNvPr id="0" name=""/>
        <dsp:cNvSpPr/>
      </dsp:nvSpPr>
      <dsp:spPr>
        <a:xfrm>
          <a:off x="1448" y="0"/>
          <a:ext cx="1412711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Handles turns</a:t>
          </a:r>
        </a:p>
      </dsp:txBody>
      <dsp:txXfrm>
        <a:off x="23390" y="21942"/>
        <a:ext cx="1368827" cy="705288"/>
      </dsp:txXfrm>
    </dsp:sp>
    <dsp:sp modelId="{4C5F3293-85CA-4D0B-86BB-9A0D02165790}">
      <dsp:nvSpPr>
        <dsp:cNvPr id="0" name=""/>
        <dsp:cNvSpPr/>
      </dsp:nvSpPr>
      <dsp:spPr>
        <a:xfrm>
          <a:off x="1651495" y="0"/>
          <a:ext cx="1412711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Actuates speed/direction</a:t>
          </a:r>
        </a:p>
      </dsp:txBody>
      <dsp:txXfrm>
        <a:off x="1673437" y="21942"/>
        <a:ext cx="1368827" cy="705288"/>
      </dsp:txXfrm>
    </dsp:sp>
    <dsp:sp modelId="{F8AC1EEC-51DA-4A8C-A5EC-4A35F546CC3B}">
      <dsp:nvSpPr>
        <dsp:cNvPr id="0" name=""/>
        <dsp:cNvSpPr/>
      </dsp:nvSpPr>
      <dsp:spPr>
        <a:xfrm>
          <a:off x="3301541" y="0"/>
          <a:ext cx="1412711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Transverses uneven terrain</a:t>
          </a:r>
        </a:p>
      </dsp:txBody>
      <dsp:txXfrm>
        <a:off x="3323483" y="21942"/>
        <a:ext cx="1368827" cy="705288"/>
      </dsp:txXfrm>
    </dsp:sp>
    <dsp:sp modelId="{1EE6FC67-0882-4CC9-B6A3-C5D6B3E583EC}">
      <dsp:nvSpPr>
        <dsp:cNvPr id="0" name=""/>
        <dsp:cNvSpPr/>
      </dsp:nvSpPr>
      <dsp:spPr>
        <a:xfrm>
          <a:off x="4951588" y="0"/>
          <a:ext cx="1412711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Prevents immobilization in regolith</a:t>
          </a:r>
        </a:p>
      </dsp:txBody>
      <dsp:txXfrm>
        <a:off x="4973530" y="21942"/>
        <a:ext cx="1368827" cy="7052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24BDE-274A-493A-A707-A45B721C9035}">
      <dsp:nvSpPr>
        <dsp:cNvPr id="0" name=""/>
        <dsp:cNvSpPr/>
      </dsp:nvSpPr>
      <dsp:spPr>
        <a:xfrm>
          <a:off x="5134141" y="1189207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Exploration System</a:t>
          </a:r>
          <a:endParaRPr lang="en-US" sz="1900" b="1" kern="1200"/>
        </a:p>
      </dsp:txBody>
      <dsp:txXfrm>
        <a:off x="5164978" y="1220044"/>
        <a:ext cx="1517616" cy="991186"/>
      </dsp:txXfrm>
    </dsp:sp>
    <dsp:sp modelId="{05F6CF0C-86F7-4521-B0D1-CC586C0C458A}">
      <dsp:nvSpPr>
        <dsp:cNvPr id="0" name=""/>
        <dsp:cNvSpPr/>
      </dsp:nvSpPr>
      <dsp:spPr>
        <a:xfrm>
          <a:off x="791091" y="2242067"/>
          <a:ext cx="5132695" cy="421144"/>
        </a:xfrm>
        <a:custGeom>
          <a:avLst/>
          <a:gdLst/>
          <a:ahLst/>
          <a:cxnLst/>
          <a:rect l="0" t="0" r="0" b="0"/>
          <a:pathLst>
            <a:path>
              <a:moveTo>
                <a:pt x="5132695" y="0"/>
              </a:moveTo>
              <a:lnTo>
                <a:pt x="5132695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FF371-04A0-4FB3-BEEB-57ED5A611266}">
      <dsp:nvSpPr>
        <dsp:cNvPr id="0" name=""/>
        <dsp:cNvSpPr/>
      </dsp:nvSpPr>
      <dsp:spPr>
        <a:xfrm>
          <a:off x="1446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Structural Support</a:t>
          </a:r>
          <a:endParaRPr lang="en-US" sz="1900" b="1" kern="1200"/>
        </a:p>
      </dsp:txBody>
      <dsp:txXfrm>
        <a:off x="32283" y="2694049"/>
        <a:ext cx="1517616" cy="991186"/>
      </dsp:txXfrm>
    </dsp:sp>
    <dsp:sp modelId="{D04E09DA-6D00-47FC-9249-DA9C095A5E93}">
      <dsp:nvSpPr>
        <dsp:cNvPr id="0" name=""/>
        <dsp:cNvSpPr/>
      </dsp:nvSpPr>
      <dsp:spPr>
        <a:xfrm>
          <a:off x="2844169" y="2242067"/>
          <a:ext cx="3079617" cy="421144"/>
        </a:xfrm>
        <a:custGeom>
          <a:avLst/>
          <a:gdLst/>
          <a:ahLst/>
          <a:cxnLst/>
          <a:rect l="0" t="0" r="0" b="0"/>
          <a:pathLst>
            <a:path>
              <a:moveTo>
                <a:pt x="3079617" y="0"/>
              </a:moveTo>
              <a:lnTo>
                <a:pt x="3079617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1E7768-CE1F-4D48-B015-F3E393364770}">
      <dsp:nvSpPr>
        <dsp:cNvPr id="0" name=""/>
        <dsp:cNvSpPr/>
      </dsp:nvSpPr>
      <dsp:spPr>
        <a:xfrm>
          <a:off x="2054524" y="2663212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Mobility Mechanism</a:t>
          </a:r>
          <a:endParaRPr lang="en-US" sz="1900" b="1" kern="1200"/>
        </a:p>
      </dsp:txBody>
      <dsp:txXfrm>
        <a:off x="2085361" y="2694049"/>
        <a:ext cx="1517616" cy="991186"/>
      </dsp:txXfrm>
    </dsp:sp>
    <dsp:sp modelId="{7C073D1B-2D8F-4757-9A16-DDDB9F245E40}">
      <dsp:nvSpPr>
        <dsp:cNvPr id="0" name=""/>
        <dsp:cNvSpPr/>
      </dsp:nvSpPr>
      <dsp:spPr>
        <a:xfrm>
          <a:off x="4897247" y="2242067"/>
          <a:ext cx="1026539" cy="421144"/>
        </a:xfrm>
        <a:custGeom>
          <a:avLst/>
          <a:gdLst/>
          <a:ahLst/>
          <a:cxnLst/>
          <a:rect l="0" t="0" r="0" b="0"/>
          <a:pathLst>
            <a:path>
              <a:moveTo>
                <a:pt x="1026539" y="0"/>
              </a:moveTo>
              <a:lnTo>
                <a:pt x="1026539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8DC30-4ABE-4874-A784-4ED01DC76C23}">
      <dsp:nvSpPr>
        <dsp:cNvPr id="0" name=""/>
        <dsp:cNvSpPr/>
      </dsp:nvSpPr>
      <dsp:spPr>
        <a:xfrm>
          <a:off x="4107602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Power Systems</a:t>
          </a:r>
        </a:p>
      </dsp:txBody>
      <dsp:txXfrm>
        <a:off x="4138439" y="2694049"/>
        <a:ext cx="1517616" cy="991186"/>
      </dsp:txXfrm>
    </dsp:sp>
    <dsp:sp modelId="{FEB3A754-45AB-4FCE-BB7D-55BA887762D5}">
      <dsp:nvSpPr>
        <dsp:cNvPr id="0" name=""/>
        <dsp:cNvSpPr/>
      </dsp:nvSpPr>
      <dsp:spPr>
        <a:xfrm>
          <a:off x="5923787" y="2242067"/>
          <a:ext cx="1026539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1026539" y="210572"/>
              </a:lnTo>
              <a:lnTo>
                <a:pt x="1026539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967321-6598-43DD-8122-C6EDF41B9557}">
      <dsp:nvSpPr>
        <dsp:cNvPr id="0" name=""/>
        <dsp:cNvSpPr/>
      </dsp:nvSpPr>
      <dsp:spPr>
        <a:xfrm>
          <a:off x="6160680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Thermal Management</a:t>
          </a:r>
        </a:p>
      </dsp:txBody>
      <dsp:txXfrm>
        <a:off x="6191517" y="2694049"/>
        <a:ext cx="1517616" cy="991186"/>
      </dsp:txXfrm>
    </dsp:sp>
    <dsp:sp modelId="{B630DFED-304F-4223-B956-7503F0FCD061}">
      <dsp:nvSpPr>
        <dsp:cNvPr id="0" name=""/>
        <dsp:cNvSpPr/>
      </dsp:nvSpPr>
      <dsp:spPr>
        <a:xfrm>
          <a:off x="5923787" y="2242067"/>
          <a:ext cx="3079617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3079617" y="210572"/>
              </a:lnTo>
              <a:lnTo>
                <a:pt x="3079617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FD2D94-5BAC-43BE-8A6C-DCA6BAABDC72}">
      <dsp:nvSpPr>
        <dsp:cNvPr id="0" name=""/>
        <dsp:cNvSpPr/>
      </dsp:nvSpPr>
      <dsp:spPr>
        <a:xfrm>
          <a:off x="8213758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Avionics</a:t>
          </a:r>
        </a:p>
      </dsp:txBody>
      <dsp:txXfrm>
        <a:off x="8244595" y="2694049"/>
        <a:ext cx="1517616" cy="991186"/>
      </dsp:txXfrm>
    </dsp:sp>
    <dsp:sp modelId="{CC8FDB37-501C-4961-88A1-C99339B6DB54}">
      <dsp:nvSpPr>
        <dsp:cNvPr id="0" name=""/>
        <dsp:cNvSpPr/>
      </dsp:nvSpPr>
      <dsp:spPr>
        <a:xfrm>
          <a:off x="5923787" y="2242067"/>
          <a:ext cx="5132695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5132695" y="210572"/>
              </a:lnTo>
              <a:lnTo>
                <a:pt x="5132695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54966B-37A0-4A20-B16D-12CEDF9146A3}">
      <dsp:nvSpPr>
        <dsp:cNvPr id="0" name=""/>
        <dsp:cNvSpPr/>
      </dsp:nvSpPr>
      <dsp:spPr>
        <a:xfrm>
          <a:off x="10266836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Guidance, Navigation, and Control</a:t>
          </a:r>
        </a:p>
      </dsp:txBody>
      <dsp:txXfrm>
        <a:off x="10297673" y="2694049"/>
        <a:ext cx="1517616" cy="9911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7C59E-BE6C-4F71-B7AD-A8473F033F9E}">
      <dsp:nvSpPr>
        <dsp:cNvPr id="0" name=""/>
        <dsp:cNvSpPr/>
      </dsp:nvSpPr>
      <dsp:spPr>
        <a:xfrm>
          <a:off x="702" y="0"/>
          <a:ext cx="1243376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Initializes solar cell system</a:t>
          </a:r>
        </a:p>
      </dsp:txBody>
      <dsp:txXfrm>
        <a:off x="22644" y="21942"/>
        <a:ext cx="1199492" cy="705288"/>
      </dsp:txXfrm>
    </dsp:sp>
    <dsp:sp modelId="{DDFD89FE-0D3A-4B8D-A72E-D290AEBA0832}">
      <dsp:nvSpPr>
        <dsp:cNvPr id="0" name=""/>
        <dsp:cNvSpPr/>
      </dsp:nvSpPr>
      <dsp:spPr>
        <a:xfrm>
          <a:off x="1452965" y="0"/>
          <a:ext cx="1243376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Distributes power</a:t>
          </a:r>
        </a:p>
      </dsp:txBody>
      <dsp:txXfrm>
        <a:off x="1474907" y="21942"/>
        <a:ext cx="1199492" cy="705288"/>
      </dsp:txXfrm>
    </dsp:sp>
    <dsp:sp modelId="{649D52D7-9309-4CDA-BCD5-1A2F172CDA94}">
      <dsp:nvSpPr>
        <dsp:cNvPr id="0" name=""/>
        <dsp:cNvSpPr/>
      </dsp:nvSpPr>
      <dsp:spPr>
        <a:xfrm>
          <a:off x="2905228" y="0"/>
          <a:ext cx="1243376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Runs motors</a:t>
          </a:r>
        </a:p>
      </dsp:txBody>
      <dsp:txXfrm>
        <a:off x="2927170" y="21942"/>
        <a:ext cx="1199492" cy="705288"/>
      </dsp:txXfrm>
    </dsp:sp>
    <dsp:sp modelId="{56A998CC-2D3E-4BAA-9CF9-1631C450E77A}">
      <dsp:nvSpPr>
        <dsp:cNvPr id="0" name=""/>
        <dsp:cNvSpPr/>
      </dsp:nvSpPr>
      <dsp:spPr>
        <a:xfrm>
          <a:off x="4357492" y="0"/>
          <a:ext cx="1243376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Powers hardware</a:t>
          </a:r>
        </a:p>
      </dsp:txBody>
      <dsp:txXfrm>
        <a:off x="4379434" y="21942"/>
        <a:ext cx="1199492" cy="705288"/>
      </dsp:txXfrm>
    </dsp:sp>
    <dsp:sp modelId="{A25D892F-1A4D-44F0-B074-5140C95EF3C9}">
      <dsp:nvSpPr>
        <dsp:cNvPr id="0" name=""/>
        <dsp:cNvSpPr/>
      </dsp:nvSpPr>
      <dsp:spPr>
        <a:xfrm>
          <a:off x="5809755" y="0"/>
          <a:ext cx="1243376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Stores solar energy</a:t>
          </a:r>
        </a:p>
      </dsp:txBody>
      <dsp:txXfrm>
        <a:off x="5831697" y="21942"/>
        <a:ext cx="1199492" cy="7052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24BDE-274A-493A-A707-A45B721C9035}">
      <dsp:nvSpPr>
        <dsp:cNvPr id="0" name=""/>
        <dsp:cNvSpPr/>
      </dsp:nvSpPr>
      <dsp:spPr>
        <a:xfrm>
          <a:off x="5134141" y="1189207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Exploration System</a:t>
          </a:r>
          <a:endParaRPr lang="en-US" sz="1900" b="1" kern="1200"/>
        </a:p>
      </dsp:txBody>
      <dsp:txXfrm>
        <a:off x="5164978" y="1220044"/>
        <a:ext cx="1517616" cy="991186"/>
      </dsp:txXfrm>
    </dsp:sp>
    <dsp:sp modelId="{05F6CF0C-86F7-4521-B0D1-CC586C0C458A}">
      <dsp:nvSpPr>
        <dsp:cNvPr id="0" name=""/>
        <dsp:cNvSpPr/>
      </dsp:nvSpPr>
      <dsp:spPr>
        <a:xfrm>
          <a:off x="791091" y="2242067"/>
          <a:ext cx="5132695" cy="421144"/>
        </a:xfrm>
        <a:custGeom>
          <a:avLst/>
          <a:gdLst/>
          <a:ahLst/>
          <a:cxnLst/>
          <a:rect l="0" t="0" r="0" b="0"/>
          <a:pathLst>
            <a:path>
              <a:moveTo>
                <a:pt x="5132695" y="0"/>
              </a:moveTo>
              <a:lnTo>
                <a:pt x="5132695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FF371-04A0-4FB3-BEEB-57ED5A611266}">
      <dsp:nvSpPr>
        <dsp:cNvPr id="0" name=""/>
        <dsp:cNvSpPr/>
      </dsp:nvSpPr>
      <dsp:spPr>
        <a:xfrm>
          <a:off x="1446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Structural Support</a:t>
          </a:r>
          <a:endParaRPr lang="en-US" sz="1900" b="1" kern="1200"/>
        </a:p>
      </dsp:txBody>
      <dsp:txXfrm>
        <a:off x="32283" y="2694049"/>
        <a:ext cx="1517616" cy="991186"/>
      </dsp:txXfrm>
    </dsp:sp>
    <dsp:sp modelId="{D04E09DA-6D00-47FC-9249-DA9C095A5E93}">
      <dsp:nvSpPr>
        <dsp:cNvPr id="0" name=""/>
        <dsp:cNvSpPr/>
      </dsp:nvSpPr>
      <dsp:spPr>
        <a:xfrm>
          <a:off x="2844169" y="2242067"/>
          <a:ext cx="3079617" cy="421144"/>
        </a:xfrm>
        <a:custGeom>
          <a:avLst/>
          <a:gdLst/>
          <a:ahLst/>
          <a:cxnLst/>
          <a:rect l="0" t="0" r="0" b="0"/>
          <a:pathLst>
            <a:path>
              <a:moveTo>
                <a:pt x="3079617" y="0"/>
              </a:moveTo>
              <a:lnTo>
                <a:pt x="3079617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1E7768-CE1F-4D48-B015-F3E393364770}">
      <dsp:nvSpPr>
        <dsp:cNvPr id="0" name=""/>
        <dsp:cNvSpPr/>
      </dsp:nvSpPr>
      <dsp:spPr>
        <a:xfrm>
          <a:off x="2054524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Mobility Mechanism</a:t>
          </a:r>
          <a:endParaRPr lang="en-US" sz="1900" b="1" kern="1200"/>
        </a:p>
      </dsp:txBody>
      <dsp:txXfrm>
        <a:off x="2085361" y="2694049"/>
        <a:ext cx="1517616" cy="991186"/>
      </dsp:txXfrm>
    </dsp:sp>
    <dsp:sp modelId="{7C073D1B-2D8F-4757-9A16-DDDB9F245E40}">
      <dsp:nvSpPr>
        <dsp:cNvPr id="0" name=""/>
        <dsp:cNvSpPr/>
      </dsp:nvSpPr>
      <dsp:spPr>
        <a:xfrm>
          <a:off x="4897247" y="2242067"/>
          <a:ext cx="1026539" cy="421144"/>
        </a:xfrm>
        <a:custGeom>
          <a:avLst/>
          <a:gdLst/>
          <a:ahLst/>
          <a:cxnLst/>
          <a:rect l="0" t="0" r="0" b="0"/>
          <a:pathLst>
            <a:path>
              <a:moveTo>
                <a:pt x="1026539" y="0"/>
              </a:moveTo>
              <a:lnTo>
                <a:pt x="1026539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8DC30-4ABE-4874-A784-4ED01DC76C23}">
      <dsp:nvSpPr>
        <dsp:cNvPr id="0" name=""/>
        <dsp:cNvSpPr/>
      </dsp:nvSpPr>
      <dsp:spPr>
        <a:xfrm>
          <a:off x="4107602" y="2663212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Power Systems</a:t>
          </a:r>
        </a:p>
      </dsp:txBody>
      <dsp:txXfrm>
        <a:off x="4138439" y="2694049"/>
        <a:ext cx="1517616" cy="991186"/>
      </dsp:txXfrm>
    </dsp:sp>
    <dsp:sp modelId="{FEB3A754-45AB-4FCE-BB7D-55BA887762D5}">
      <dsp:nvSpPr>
        <dsp:cNvPr id="0" name=""/>
        <dsp:cNvSpPr/>
      </dsp:nvSpPr>
      <dsp:spPr>
        <a:xfrm>
          <a:off x="5923787" y="2242067"/>
          <a:ext cx="1026539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1026539" y="210572"/>
              </a:lnTo>
              <a:lnTo>
                <a:pt x="1026539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967321-6598-43DD-8122-C6EDF41B9557}">
      <dsp:nvSpPr>
        <dsp:cNvPr id="0" name=""/>
        <dsp:cNvSpPr/>
      </dsp:nvSpPr>
      <dsp:spPr>
        <a:xfrm>
          <a:off x="6160680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Thermal Management</a:t>
          </a:r>
        </a:p>
      </dsp:txBody>
      <dsp:txXfrm>
        <a:off x="6191517" y="2694049"/>
        <a:ext cx="1517616" cy="991186"/>
      </dsp:txXfrm>
    </dsp:sp>
    <dsp:sp modelId="{B630DFED-304F-4223-B956-7503F0FCD061}">
      <dsp:nvSpPr>
        <dsp:cNvPr id="0" name=""/>
        <dsp:cNvSpPr/>
      </dsp:nvSpPr>
      <dsp:spPr>
        <a:xfrm>
          <a:off x="5923787" y="2242067"/>
          <a:ext cx="3079617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3079617" y="210572"/>
              </a:lnTo>
              <a:lnTo>
                <a:pt x="3079617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FD2D94-5BAC-43BE-8A6C-DCA6BAABDC72}">
      <dsp:nvSpPr>
        <dsp:cNvPr id="0" name=""/>
        <dsp:cNvSpPr/>
      </dsp:nvSpPr>
      <dsp:spPr>
        <a:xfrm>
          <a:off x="8213758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Avionics</a:t>
          </a:r>
        </a:p>
      </dsp:txBody>
      <dsp:txXfrm>
        <a:off x="8244595" y="2694049"/>
        <a:ext cx="1517616" cy="991186"/>
      </dsp:txXfrm>
    </dsp:sp>
    <dsp:sp modelId="{CC8FDB37-501C-4961-88A1-C99339B6DB54}">
      <dsp:nvSpPr>
        <dsp:cNvPr id="0" name=""/>
        <dsp:cNvSpPr/>
      </dsp:nvSpPr>
      <dsp:spPr>
        <a:xfrm>
          <a:off x="5923787" y="2242067"/>
          <a:ext cx="5132695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5132695" y="210572"/>
              </a:lnTo>
              <a:lnTo>
                <a:pt x="5132695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54966B-37A0-4A20-B16D-12CEDF9146A3}">
      <dsp:nvSpPr>
        <dsp:cNvPr id="0" name=""/>
        <dsp:cNvSpPr/>
      </dsp:nvSpPr>
      <dsp:spPr>
        <a:xfrm>
          <a:off x="10266836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Guidance, Navigation, and Control</a:t>
          </a:r>
        </a:p>
      </dsp:txBody>
      <dsp:txXfrm>
        <a:off x="10297673" y="2694049"/>
        <a:ext cx="1517616" cy="9911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24BDE-274A-493A-A707-A45B721C9035}">
      <dsp:nvSpPr>
        <dsp:cNvPr id="0" name=""/>
        <dsp:cNvSpPr/>
      </dsp:nvSpPr>
      <dsp:spPr>
        <a:xfrm>
          <a:off x="5134141" y="1189207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Exploration System</a:t>
          </a:r>
          <a:endParaRPr lang="en-US" sz="1900" b="1" kern="1200"/>
        </a:p>
      </dsp:txBody>
      <dsp:txXfrm>
        <a:off x="5164978" y="1220044"/>
        <a:ext cx="1517616" cy="991186"/>
      </dsp:txXfrm>
    </dsp:sp>
    <dsp:sp modelId="{05F6CF0C-86F7-4521-B0D1-CC586C0C458A}">
      <dsp:nvSpPr>
        <dsp:cNvPr id="0" name=""/>
        <dsp:cNvSpPr/>
      </dsp:nvSpPr>
      <dsp:spPr>
        <a:xfrm>
          <a:off x="791091" y="2242067"/>
          <a:ext cx="5132695" cy="421144"/>
        </a:xfrm>
        <a:custGeom>
          <a:avLst/>
          <a:gdLst/>
          <a:ahLst/>
          <a:cxnLst/>
          <a:rect l="0" t="0" r="0" b="0"/>
          <a:pathLst>
            <a:path>
              <a:moveTo>
                <a:pt x="5132695" y="0"/>
              </a:moveTo>
              <a:lnTo>
                <a:pt x="5132695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FF371-04A0-4FB3-BEEB-57ED5A611266}">
      <dsp:nvSpPr>
        <dsp:cNvPr id="0" name=""/>
        <dsp:cNvSpPr/>
      </dsp:nvSpPr>
      <dsp:spPr>
        <a:xfrm>
          <a:off x="1446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Structural Support</a:t>
          </a:r>
          <a:endParaRPr lang="en-US" sz="1900" b="1" kern="1200"/>
        </a:p>
      </dsp:txBody>
      <dsp:txXfrm>
        <a:off x="32283" y="2694049"/>
        <a:ext cx="1517616" cy="991186"/>
      </dsp:txXfrm>
    </dsp:sp>
    <dsp:sp modelId="{D04E09DA-6D00-47FC-9249-DA9C095A5E93}">
      <dsp:nvSpPr>
        <dsp:cNvPr id="0" name=""/>
        <dsp:cNvSpPr/>
      </dsp:nvSpPr>
      <dsp:spPr>
        <a:xfrm>
          <a:off x="2844169" y="2242067"/>
          <a:ext cx="3079617" cy="421144"/>
        </a:xfrm>
        <a:custGeom>
          <a:avLst/>
          <a:gdLst/>
          <a:ahLst/>
          <a:cxnLst/>
          <a:rect l="0" t="0" r="0" b="0"/>
          <a:pathLst>
            <a:path>
              <a:moveTo>
                <a:pt x="3079617" y="0"/>
              </a:moveTo>
              <a:lnTo>
                <a:pt x="3079617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1E7768-CE1F-4D48-B015-F3E393364770}">
      <dsp:nvSpPr>
        <dsp:cNvPr id="0" name=""/>
        <dsp:cNvSpPr/>
      </dsp:nvSpPr>
      <dsp:spPr>
        <a:xfrm>
          <a:off x="2054524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Mobility Mechanism</a:t>
          </a:r>
          <a:endParaRPr lang="en-US" sz="1900" b="1" kern="1200"/>
        </a:p>
      </dsp:txBody>
      <dsp:txXfrm>
        <a:off x="2085361" y="2694049"/>
        <a:ext cx="1517616" cy="991186"/>
      </dsp:txXfrm>
    </dsp:sp>
    <dsp:sp modelId="{7C073D1B-2D8F-4757-9A16-DDDB9F245E40}">
      <dsp:nvSpPr>
        <dsp:cNvPr id="0" name=""/>
        <dsp:cNvSpPr/>
      </dsp:nvSpPr>
      <dsp:spPr>
        <a:xfrm>
          <a:off x="4897247" y="2242067"/>
          <a:ext cx="1026539" cy="421144"/>
        </a:xfrm>
        <a:custGeom>
          <a:avLst/>
          <a:gdLst/>
          <a:ahLst/>
          <a:cxnLst/>
          <a:rect l="0" t="0" r="0" b="0"/>
          <a:pathLst>
            <a:path>
              <a:moveTo>
                <a:pt x="1026539" y="0"/>
              </a:moveTo>
              <a:lnTo>
                <a:pt x="1026539" y="210572"/>
              </a:lnTo>
              <a:lnTo>
                <a:pt x="0" y="210572"/>
              </a:lnTo>
              <a:lnTo>
                <a:pt x="0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8DC30-4ABE-4874-A784-4ED01DC76C23}">
      <dsp:nvSpPr>
        <dsp:cNvPr id="0" name=""/>
        <dsp:cNvSpPr/>
      </dsp:nvSpPr>
      <dsp:spPr>
        <a:xfrm>
          <a:off x="4107602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Power Systems</a:t>
          </a:r>
        </a:p>
      </dsp:txBody>
      <dsp:txXfrm>
        <a:off x="4138439" y="2694049"/>
        <a:ext cx="1517616" cy="991186"/>
      </dsp:txXfrm>
    </dsp:sp>
    <dsp:sp modelId="{FEB3A754-45AB-4FCE-BB7D-55BA887762D5}">
      <dsp:nvSpPr>
        <dsp:cNvPr id="0" name=""/>
        <dsp:cNvSpPr/>
      </dsp:nvSpPr>
      <dsp:spPr>
        <a:xfrm>
          <a:off x="5923787" y="2242067"/>
          <a:ext cx="1026539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1026539" y="210572"/>
              </a:lnTo>
              <a:lnTo>
                <a:pt x="1026539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967321-6598-43DD-8122-C6EDF41B9557}">
      <dsp:nvSpPr>
        <dsp:cNvPr id="0" name=""/>
        <dsp:cNvSpPr/>
      </dsp:nvSpPr>
      <dsp:spPr>
        <a:xfrm>
          <a:off x="6160680" y="2663212"/>
          <a:ext cx="1579290" cy="1052860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Thermal Management</a:t>
          </a:r>
        </a:p>
      </dsp:txBody>
      <dsp:txXfrm>
        <a:off x="6191517" y="2694049"/>
        <a:ext cx="1517616" cy="991186"/>
      </dsp:txXfrm>
    </dsp:sp>
    <dsp:sp modelId="{B630DFED-304F-4223-B956-7503F0FCD061}">
      <dsp:nvSpPr>
        <dsp:cNvPr id="0" name=""/>
        <dsp:cNvSpPr/>
      </dsp:nvSpPr>
      <dsp:spPr>
        <a:xfrm>
          <a:off x="5923787" y="2242067"/>
          <a:ext cx="3079617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3079617" y="210572"/>
              </a:lnTo>
              <a:lnTo>
                <a:pt x="3079617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FD2D94-5BAC-43BE-8A6C-DCA6BAABDC72}">
      <dsp:nvSpPr>
        <dsp:cNvPr id="0" name=""/>
        <dsp:cNvSpPr/>
      </dsp:nvSpPr>
      <dsp:spPr>
        <a:xfrm>
          <a:off x="8213758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Avionics</a:t>
          </a:r>
        </a:p>
      </dsp:txBody>
      <dsp:txXfrm>
        <a:off x="8244595" y="2694049"/>
        <a:ext cx="1517616" cy="991186"/>
      </dsp:txXfrm>
    </dsp:sp>
    <dsp:sp modelId="{CC8FDB37-501C-4961-88A1-C99339B6DB54}">
      <dsp:nvSpPr>
        <dsp:cNvPr id="0" name=""/>
        <dsp:cNvSpPr/>
      </dsp:nvSpPr>
      <dsp:spPr>
        <a:xfrm>
          <a:off x="5923787" y="2242067"/>
          <a:ext cx="5132695" cy="4211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72"/>
              </a:lnTo>
              <a:lnTo>
                <a:pt x="5132695" y="210572"/>
              </a:lnTo>
              <a:lnTo>
                <a:pt x="5132695" y="421144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54966B-37A0-4A20-B16D-12CEDF9146A3}">
      <dsp:nvSpPr>
        <dsp:cNvPr id="0" name=""/>
        <dsp:cNvSpPr/>
      </dsp:nvSpPr>
      <dsp:spPr>
        <a:xfrm>
          <a:off x="10266836" y="2663212"/>
          <a:ext cx="1579290" cy="105286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 Light" panose="020F0302020204030204"/>
            </a:rPr>
            <a:t>Guidance, Navigation, and Control</a:t>
          </a:r>
        </a:p>
      </dsp:txBody>
      <dsp:txXfrm>
        <a:off x="10297673" y="2694049"/>
        <a:ext cx="1517616" cy="9911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6FC67-0882-4CC9-B6A3-C5D6B3E583EC}">
      <dsp:nvSpPr>
        <dsp:cNvPr id="0" name=""/>
        <dsp:cNvSpPr/>
      </dsp:nvSpPr>
      <dsp:spPr>
        <a:xfrm>
          <a:off x="1713" y="0"/>
          <a:ext cx="1670904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/>
            <a:t>Initializes thermal management system</a:t>
          </a:r>
        </a:p>
      </dsp:txBody>
      <dsp:txXfrm>
        <a:off x="23655" y="21942"/>
        <a:ext cx="1627020" cy="705288"/>
      </dsp:txXfrm>
    </dsp:sp>
    <dsp:sp modelId="{733F684E-4DE4-4B1F-BEF6-D1330D7F9D9F}">
      <dsp:nvSpPr>
        <dsp:cNvPr id="0" name=""/>
        <dsp:cNvSpPr/>
      </dsp:nvSpPr>
      <dsp:spPr>
        <a:xfrm>
          <a:off x="1953329" y="0"/>
          <a:ext cx="1670904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/>
            <a:t>Measures temperature distribution</a:t>
          </a:r>
        </a:p>
      </dsp:txBody>
      <dsp:txXfrm>
        <a:off x="1975271" y="21942"/>
        <a:ext cx="1627020" cy="705288"/>
      </dsp:txXfrm>
    </dsp:sp>
    <dsp:sp modelId="{9A2794E2-71FE-43BB-BF22-D3145C1AB88F}">
      <dsp:nvSpPr>
        <dsp:cNvPr id="0" name=""/>
        <dsp:cNvSpPr/>
      </dsp:nvSpPr>
      <dsp:spPr>
        <a:xfrm>
          <a:off x="3904945" y="0"/>
          <a:ext cx="1670904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/>
            <a:t>Balances temperature gradient to support hardware</a:t>
          </a:r>
        </a:p>
      </dsp:txBody>
      <dsp:txXfrm>
        <a:off x="3926887" y="21942"/>
        <a:ext cx="1627020" cy="705288"/>
      </dsp:txXfrm>
    </dsp:sp>
    <dsp:sp modelId="{D9F7E8AE-0C86-4070-A060-183A29F15AB4}">
      <dsp:nvSpPr>
        <dsp:cNvPr id="0" name=""/>
        <dsp:cNvSpPr/>
      </dsp:nvSpPr>
      <dsp:spPr>
        <a:xfrm>
          <a:off x="5856562" y="0"/>
          <a:ext cx="1670904" cy="749172"/>
        </a:xfrm>
        <a:prstGeom prst="roundRect">
          <a:avLst>
            <a:gd name="adj" fmla="val 10000"/>
          </a:avLst>
        </a:prstGeom>
        <a:solidFill>
          <a:srgbClr val="40404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/>
            <a:t>Cools down electronics</a:t>
          </a:r>
        </a:p>
      </dsp:txBody>
      <dsp:txXfrm>
        <a:off x="5878504" y="21942"/>
        <a:ext cx="1627020" cy="705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9F038-1167-4D95-8C53-B3C3292059ED}" type="datetimeFigureOut">
              <a:rPr lang="en-US" smtClean="0"/>
              <a:t>10/10/22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8D8C-6117-40E4-8E16-004DA185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4154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2" r:id="rId3"/>
    <p:sldLayoutId id="2147483666" r:id="rId4"/>
    <p:sldLayoutId id="2147483681" r:id="rId5"/>
    <p:sldLayoutId id="2147483672" r:id="rId6"/>
    <p:sldLayoutId id="2147483662" r:id="rId7"/>
    <p:sldLayoutId id="2147483664" r:id="rId8"/>
    <p:sldLayoutId id="2147483665" r:id="rId9"/>
    <p:sldLayoutId id="2147483668" r:id="rId10"/>
    <p:sldLayoutId id="2147483669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70" r:id="rId20"/>
    <p:sldLayoutId id="2147483671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49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8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4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4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47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48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49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image" Target="../media/image50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humb/b/b7/Moon_Landing_Sites.svg/1200px-Moon_Landing_Sites.svg.png" TargetMode="External"/><Relationship Id="rId2" Type="http://schemas.openxmlformats.org/officeDocument/2006/relationships/hyperlink" Target="https://ars.els-cdn.com/content/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microsoft.com/office/2018/10/relationships/comments" Target="../comments/modernComment_126_1C6D5F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C3649829-2F98-E843-7F79-85DD7337A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" b="23630"/>
          <a:stretch/>
        </p:blipFill>
        <p:spPr>
          <a:xfrm>
            <a:off x="-38100" y="-14105"/>
            <a:ext cx="12239633" cy="5934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" y="527631"/>
            <a:ext cx="10515599" cy="736355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E0CC94"/>
                </a:solidFill>
                <a:latin typeface="Arial"/>
                <a:cs typeface="Arial"/>
              </a:rPr>
              <a:t>Movement Through Regolith</a:t>
            </a:r>
            <a:endParaRPr lang="en-US">
              <a:solidFill>
                <a:srgbClr val="E0CC94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B67809-A397-68D7-04AB-659BF942EF40}"/>
              </a:ext>
            </a:extLst>
          </p:cNvPr>
          <p:cNvSpPr/>
          <p:nvPr/>
        </p:nvSpPr>
        <p:spPr>
          <a:xfrm>
            <a:off x="63500" y="1517650"/>
            <a:ext cx="7962900" cy="16827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22183-DDE3-4447-A286-75482185C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E93E2-8F10-4A6E-A116-2EC540866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59" y="1797244"/>
            <a:ext cx="105156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Team 518: Joshua Baldwin, Enrique Chocron, 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Emily Dawson, Andres Hernandez Chapa, Joseph Way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65125"/>
            <a:ext cx="10236200" cy="1338263"/>
          </a:xfrm>
        </p:spPr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Customer Needs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64737-946D-4234-ABBF-AD29729F593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439122" y="5510633"/>
            <a:ext cx="1828800" cy="3108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Joseph Way 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71450-8862-5B45-7F98-68C957F57A01}"/>
              </a:ext>
            </a:extLst>
          </p:cNvPr>
          <p:cNvSpPr/>
          <p:nvPr/>
        </p:nvSpPr>
        <p:spPr>
          <a:xfrm>
            <a:off x="1137642" y="4127117"/>
            <a:ext cx="10216692" cy="808181"/>
          </a:xfrm>
          <a:prstGeom prst="round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ea typeface="+mn-lt"/>
                <a:cs typeface="+mn-lt"/>
              </a:rPr>
              <a:t>Handles diverse terrain </a:t>
            </a:r>
            <a:endParaRPr lang="en-US" sz="2800">
              <a:cs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823D223-75E5-CCA9-CCAC-4A516DF976DB}"/>
              </a:ext>
            </a:extLst>
          </p:cNvPr>
          <p:cNvSpPr/>
          <p:nvPr/>
        </p:nvSpPr>
        <p:spPr>
          <a:xfrm>
            <a:off x="1139370" y="2940605"/>
            <a:ext cx="10210341" cy="808181"/>
          </a:xfrm>
          <a:prstGeom prst="round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ea typeface="+mn-lt"/>
                <a:cs typeface="+mn-lt"/>
              </a:rPr>
              <a:t>Manages temperature distribution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1EE9F4-F164-17FC-E8A5-478C5E1FB155}"/>
              </a:ext>
            </a:extLst>
          </p:cNvPr>
          <p:cNvSpPr/>
          <p:nvPr/>
        </p:nvSpPr>
        <p:spPr>
          <a:xfrm>
            <a:off x="1124738" y="1717562"/>
            <a:ext cx="10245364" cy="811449"/>
          </a:xfrm>
          <a:prstGeom prst="round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cs typeface="Calibri"/>
              </a:rPr>
              <a:t>Alternative form of Movement </a:t>
            </a:r>
            <a:endParaRPr lang="en-US" sz="2800"/>
          </a:p>
        </p:txBody>
      </p:sp>
      <p:pic>
        <p:nvPicPr>
          <p:cNvPr id="8" name="Graphic 8" descr="Mountains with solid fill">
            <a:extLst>
              <a:ext uri="{FF2B5EF4-FFF2-40B4-BE49-F238E27FC236}">
                <a16:creationId xmlns:a16="http://schemas.microsoft.com/office/drawing/2014/main" id="{DC38620B-D3AA-5BCD-5412-F13B25FFD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00" y="4127500"/>
            <a:ext cx="914400" cy="914400"/>
          </a:xfrm>
          <a:prstGeom prst="rect">
            <a:avLst/>
          </a:prstGeom>
        </p:spPr>
      </p:pic>
      <p:pic>
        <p:nvPicPr>
          <p:cNvPr id="9" name="Graphic 9" descr="Thermometer with solid fill">
            <a:extLst>
              <a:ext uri="{FF2B5EF4-FFF2-40B4-BE49-F238E27FC236}">
                <a16:creationId xmlns:a16="http://schemas.microsoft.com/office/drawing/2014/main" id="{7945F628-1BE8-ED9E-E544-27A12F12C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00" y="2832100"/>
            <a:ext cx="914400" cy="914400"/>
          </a:xfrm>
          <a:prstGeom prst="rect">
            <a:avLst/>
          </a:prstGeom>
        </p:spPr>
      </p:pic>
      <p:pic>
        <p:nvPicPr>
          <p:cNvPr id="10" name="Graphic 10" descr="Transfer with solid fill">
            <a:extLst>
              <a:ext uri="{FF2B5EF4-FFF2-40B4-BE49-F238E27FC236}">
                <a16:creationId xmlns:a16="http://schemas.microsoft.com/office/drawing/2014/main" id="{6DE8F99C-BF38-ECA1-1138-983196A31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600" y="16129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00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65125"/>
            <a:ext cx="10236200" cy="1338263"/>
          </a:xfrm>
        </p:spPr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Customer Needs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71450-8862-5B45-7F98-68C957F57A01}"/>
              </a:ext>
            </a:extLst>
          </p:cNvPr>
          <p:cNvSpPr/>
          <p:nvPr/>
        </p:nvSpPr>
        <p:spPr>
          <a:xfrm>
            <a:off x="1137642" y="4127117"/>
            <a:ext cx="10216692" cy="80818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ea typeface="+mn-lt"/>
                <a:cs typeface="+mn-lt"/>
              </a:rPr>
              <a:t>Handles diverse terrain </a:t>
            </a:r>
            <a:endParaRPr lang="en-US" sz="2800">
              <a:cs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823D223-75E5-CCA9-CCAC-4A516DF976DB}"/>
              </a:ext>
            </a:extLst>
          </p:cNvPr>
          <p:cNvSpPr/>
          <p:nvPr/>
        </p:nvSpPr>
        <p:spPr>
          <a:xfrm>
            <a:off x="1139370" y="2940605"/>
            <a:ext cx="10210341" cy="80818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ea typeface="+mn-lt"/>
                <a:cs typeface="+mn-lt"/>
              </a:rPr>
              <a:t>Manages temperature distribution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1EE9F4-F164-17FC-E8A5-478C5E1FB155}"/>
              </a:ext>
            </a:extLst>
          </p:cNvPr>
          <p:cNvSpPr/>
          <p:nvPr/>
        </p:nvSpPr>
        <p:spPr>
          <a:xfrm>
            <a:off x="1124738" y="1717562"/>
            <a:ext cx="10245364" cy="811449"/>
          </a:xfrm>
          <a:prstGeom prst="roundRect">
            <a:avLst/>
          </a:prstGeom>
          <a:solidFill>
            <a:srgbClr val="4040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cs typeface="Calibri"/>
              </a:rPr>
              <a:t>Alternative form of Movement </a:t>
            </a:r>
            <a:endParaRPr lang="en-US" sz="2800"/>
          </a:p>
        </p:txBody>
      </p:sp>
      <p:pic>
        <p:nvPicPr>
          <p:cNvPr id="8" name="Graphic 8" descr="Mountains with solid fill">
            <a:extLst>
              <a:ext uri="{FF2B5EF4-FFF2-40B4-BE49-F238E27FC236}">
                <a16:creationId xmlns:a16="http://schemas.microsoft.com/office/drawing/2014/main" id="{DC38620B-D3AA-5BCD-5412-F13B25FFD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00" y="4127500"/>
            <a:ext cx="914400" cy="914400"/>
          </a:xfrm>
          <a:prstGeom prst="rect">
            <a:avLst/>
          </a:prstGeom>
        </p:spPr>
      </p:pic>
      <p:pic>
        <p:nvPicPr>
          <p:cNvPr id="9" name="Graphic 9" descr="Thermometer with solid fill">
            <a:extLst>
              <a:ext uri="{FF2B5EF4-FFF2-40B4-BE49-F238E27FC236}">
                <a16:creationId xmlns:a16="http://schemas.microsoft.com/office/drawing/2014/main" id="{7945F628-1BE8-ED9E-E544-27A12F12C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00" y="2832100"/>
            <a:ext cx="914400" cy="914400"/>
          </a:xfrm>
          <a:prstGeom prst="rect">
            <a:avLst/>
          </a:prstGeom>
        </p:spPr>
      </p:pic>
      <p:pic>
        <p:nvPicPr>
          <p:cNvPr id="10" name="Graphic 10" descr="Transfer with solid fill">
            <a:extLst>
              <a:ext uri="{FF2B5EF4-FFF2-40B4-BE49-F238E27FC236}">
                <a16:creationId xmlns:a16="http://schemas.microsoft.com/office/drawing/2014/main" id="{6DE8F99C-BF38-ECA1-1138-983196A31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600" y="1612900"/>
            <a:ext cx="914400" cy="91440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BDA2C8D9-C725-65A1-F3DE-E9C9839C687A}"/>
              </a:ext>
            </a:extLst>
          </p:cNvPr>
          <p:cNvSpPr txBox="1">
            <a:spLocks/>
          </p:cNvSpPr>
          <p:nvPr/>
        </p:nvSpPr>
        <p:spPr>
          <a:xfrm>
            <a:off x="10455808" y="5544006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Joseph Way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90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65125"/>
            <a:ext cx="10236200" cy="1338263"/>
          </a:xfrm>
        </p:spPr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Customer Needs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71450-8862-5B45-7F98-68C957F57A01}"/>
              </a:ext>
            </a:extLst>
          </p:cNvPr>
          <p:cNvSpPr/>
          <p:nvPr/>
        </p:nvSpPr>
        <p:spPr>
          <a:xfrm>
            <a:off x="1137642" y="4127117"/>
            <a:ext cx="10216692" cy="80818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ea typeface="+mn-lt"/>
                <a:cs typeface="+mn-lt"/>
              </a:rPr>
              <a:t>Handles diverse terrain </a:t>
            </a:r>
            <a:endParaRPr lang="en-US" sz="2800">
              <a:cs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823D223-75E5-CCA9-CCAC-4A516DF976DB}"/>
              </a:ext>
            </a:extLst>
          </p:cNvPr>
          <p:cNvSpPr/>
          <p:nvPr/>
        </p:nvSpPr>
        <p:spPr>
          <a:xfrm>
            <a:off x="1139370" y="2940605"/>
            <a:ext cx="10210341" cy="808181"/>
          </a:xfrm>
          <a:prstGeom prst="round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ea typeface="+mn-lt"/>
                <a:cs typeface="+mn-lt"/>
              </a:rPr>
              <a:t>Manages temperature distribution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1EE9F4-F164-17FC-E8A5-478C5E1FB155}"/>
              </a:ext>
            </a:extLst>
          </p:cNvPr>
          <p:cNvSpPr/>
          <p:nvPr/>
        </p:nvSpPr>
        <p:spPr>
          <a:xfrm>
            <a:off x="1124738" y="1717562"/>
            <a:ext cx="10245364" cy="81144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cs typeface="Calibri"/>
              </a:rPr>
              <a:t>Novel form of Movement </a:t>
            </a:r>
            <a:endParaRPr lang="en-US" sz="2800"/>
          </a:p>
        </p:txBody>
      </p:sp>
      <p:pic>
        <p:nvPicPr>
          <p:cNvPr id="8" name="Graphic 8" descr="Mountains with solid fill">
            <a:extLst>
              <a:ext uri="{FF2B5EF4-FFF2-40B4-BE49-F238E27FC236}">
                <a16:creationId xmlns:a16="http://schemas.microsoft.com/office/drawing/2014/main" id="{DC38620B-D3AA-5BCD-5412-F13B25FFD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00" y="4127500"/>
            <a:ext cx="914400" cy="914400"/>
          </a:xfrm>
          <a:prstGeom prst="rect">
            <a:avLst/>
          </a:prstGeom>
        </p:spPr>
      </p:pic>
      <p:pic>
        <p:nvPicPr>
          <p:cNvPr id="9" name="Graphic 9" descr="Thermometer with solid fill">
            <a:extLst>
              <a:ext uri="{FF2B5EF4-FFF2-40B4-BE49-F238E27FC236}">
                <a16:creationId xmlns:a16="http://schemas.microsoft.com/office/drawing/2014/main" id="{7945F628-1BE8-ED9E-E544-27A12F12C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00" y="2832100"/>
            <a:ext cx="914400" cy="914400"/>
          </a:xfrm>
          <a:prstGeom prst="rect">
            <a:avLst/>
          </a:prstGeom>
        </p:spPr>
      </p:pic>
      <p:pic>
        <p:nvPicPr>
          <p:cNvPr id="10" name="Graphic 10" descr="Transfer with solid fill">
            <a:extLst>
              <a:ext uri="{FF2B5EF4-FFF2-40B4-BE49-F238E27FC236}">
                <a16:creationId xmlns:a16="http://schemas.microsoft.com/office/drawing/2014/main" id="{6DE8F99C-BF38-ECA1-1138-983196A31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600" y="1612900"/>
            <a:ext cx="914400" cy="91440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54388FD-9F21-FA11-2496-CD4B0F768E5D}"/>
              </a:ext>
            </a:extLst>
          </p:cNvPr>
          <p:cNvSpPr txBox="1">
            <a:spLocks/>
          </p:cNvSpPr>
          <p:nvPr/>
        </p:nvSpPr>
        <p:spPr>
          <a:xfrm>
            <a:off x="10711662" y="5516195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Joseph Way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9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65125"/>
            <a:ext cx="10236200" cy="1338263"/>
          </a:xfrm>
        </p:spPr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Customer Needs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271450-8862-5B45-7F98-68C957F57A01}"/>
              </a:ext>
            </a:extLst>
          </p:cNvPr>
          <p:cNvSpPr/>
          <p:nvPr/>
        </p:nvSpPr>
        <p:spPr>
          <a:xfrm>
            <a:off x="1137642" y="4127117"/>
            <a:ext cx="10216692" cy="808181"/>
          </a:xfrm>
          <a:prstGeom prst="round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ea typeface="+mn-lt"/>
                <a:cs typeface="+mn-lt"/>
              </a:rPr>
              <a:t>Handles diverse terrain </a:t>
            </a:r>
            <a:endParaRPr lang="en-US" sz="2800">
              <a:cs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823D223-75E5-CCA9-CCAC-4A516DF976DB}"/>
              </a:ext>
            </a:extLst>
          </p:cNvPr>
          <p:cNvSpPr/>
          <p:nvPr/>
        </p:nvSpPr>
        <p:spPr>
          <a:xfrm>
            <a:off x="1139370" y="2940605"/>
            <a:ext cx="10210341" cy="80818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ea typeface="+mn-lt"/>
                <a:cs typeface="+mn-lt"/>
              </a:rPr>
              <a:t>Manages temperature distribution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1EE9F4-F164-17FC-E8A5-478C5E1FB155}"/>
              </a:ext>
            </a:extLst>
          </p:cNvPr>
          <p:cNvSpPr/>
          <p:nvPr/>
        </p:nvSpPr>
        <p:spPr>
          <a:xfrm>
            <a:off x="1124738" y="1717562"/>
            <a:ext cx="10245364" cy="81144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cs typeface="Calibri"/>
              </a:rPr>
              <a:t>Novel form of Movement </a:t>
            </a:r>
            <a:endParaRPr lang="en-US" sz="2800"/>
          </a:p>
        </p:txBody>
      </p:sp>
      <p:pic>
        <p:nvPicPr>
          <p:cNvPr id="8" name="Graphic 8" descr="Mountains with solid fill">
            <a:extLst>
              <a:ext uri="{FF2B5EF4-FFF2-40B4-BE49-F238E27FC236}">
                <a16:creationId xmlns:a16="http://schemas.microsoft.com/office/drawing/2014/main" id="{DC38620B-D3AA-5BCD-5412-F13B25FFD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00" y="4127500"/>
            <a:ext cx="914400" cy="914400"/>
          </a:xfrm>
          <a:prstGeom prst="rect">
            <a:avLst/>
          </a:prstGeom>
        </p:spPr>
      </p:pic>
      <p:pic>
        <p:nvPicPr>
          <p:cNvPr id="9" name="Graphic 9" descr="Thermometer with solid fill">
            <a:extLst>
              <a:ext uri="{FF2B5EF4-FFF2-40B4-BE49-F238E27FC236}">
                <a16:creationId xmlns:a16="http://schemas.microsoft.com/office/drawing/2014/main" id="{7945F628-1BE8-ED9E-E544-27A12F12C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00" y="2832100"/>
            <a:ext cx="914400" cy="914400"/>
          </a:xfrm>
          <a:prstGeom prst="rect">
            <a:avLst/>
          </a:prstGeom>
        </p:spPr>
      </p:pic>
      <p:pic>
        <p:nvPicPr>
          <p:cNvPr id="10" name="Graphic 10" descr="Transfer with solid fill">
            <a:extLst>
              <a:ext uri="{FF2B5EF4-FFF2-40B4-BE49-F238E27FC236}">
                <a16:creationId xmlns:a16="http://schemas.microsoft.com/office/drawing/2014/main" id="{6DE8F99C-BF38-ECA1-1138-983196A31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600" y="1612900"/>
            <a:ext cx="914400" cy="91440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A2346DB-8DB2-29E7-1598-51052EF95A46}"/>
              </a:ext>
            </a:extLst>
          </p:cNvPr>
          <p:cNvSpPr txBox="1">
            <a:spLocks/>
          </p:cNvSpPr>
          <p:nvPr/>
        </p:nvSpPr>
        <p:spPr>
          <a:xfrm>
            <a:off x="10361253" y="5610750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Joseph Way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37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D920646-54A2-EDD5-55D4-F4DFEFB205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560764"/>
              </p:ext>
            </p:extLst>
          </p:nvPr>
        </p:nvGraphicFramePr>
        <p:xfrm>
          <a:off x="128401" y="311827"/>
          <a:ext cx="11847574" cy="4905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Functional Decomposition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565D5-E283-4D51-BB48-8F4B184AC92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Emily Dawson</a:t>
            </a:r>
            <a:endParaRPr lang="en-US"/>
          </a:p>
        </p:txBody>
      </p:sp>
      <p:pic>
        <p:nvPicPr>
          <p:cNvPr id="7" name="Picture 2" descr="Take the Stress and Cost Out of Non-Linear Analysis - Webinar Series">
            <a:extLst>
              <a:ext uri="{FF2B5EF4-FFF2-40B4-BE49-F238E27FC236}">
                <a16:creationId xmlns:a16="http://schemas.microsoft.com/office/drawing/2014/main" id="{7767BB43-CCBA-6516-90C9-A26847276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t="24438" r="31259" b="5765"/>
          <a:stretch/>
        </p:blipFill>
        <p:spPr bwMode="auto">
          <a:xfrm>
            <a:off x="216264" y="4374123"/>
            <a:ext cx="1539239" cy="94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schematic of a 6-DOF Puma robot (serial kinematic structure) | Download  High-Quality Scientific Diagram">
            <a:extLst>
              <a:ext uri="{FF2B5EF4-FFF2-40B4-BE49-F238E27FC236}">
                <a16:creationId xmlns:a16="http://schemas.microsoft.com/office/drawing/2014/main" id="{DB9B79AE-09AB-FC9F-B1DB-967C21E7C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718" y="4120242"/>
            <a:ext cx="1463185" cy="146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V Power Distribution Units - EG Electronics Commercial Vehicles">
            <a:extLst>
              <a:ext uri="{FF2B5EF4-FFF2-40B4-BE49-F238E27FC236}">
                <a16:creationId xmlns:a16="http://schemas.microsoft.com/office/drawing/2014/main" id="{3A8B75D4-461B-74D5-7EAB-AE8AE46B3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t="9540" r="14821" b="24961"/>
          <a:stretch/>
        </p:blipFill>
        <p:spPr bwMode="auto">
          <a:xfrm>
            <a:off x="4374024" y="4243000"/>
            <a:ext cx="1560577" cy="120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ED Cooling: Liquid Cooling Thermal Management | SimScale">
            <a:extLst>
              <a:ext uri="{FF2B5EF4-FFF2-40B4-BE49-F238E27FC236}">
                <a16:creationId xmlns:a16="http://schemas.microsoft.com/office/drawing/2014/main" id="{4FA8DBBA-6856-5779-6571-1965FBAB2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76" y="4260603"/>
            <a:ext cx="1821259" cy="123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over Navigation System Block Diagram | Download Scientific Diagram">
            <a:extLst>
              <a:ext uri="{FF2B5EF4-FFF2-40B4-BE49-F238E27FC236}">
                <a16:creationId xmlns:a16="http://schemas.microsoft.com/office/drawing/2014/main" id="{16659769-D270-B9E3-F89E-EFF64E8EE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161" y="4143091"/>
            <a:ext cx="1408175" cy="13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pace Systems - MATLAB &amp; Simulink">
            <a:extLst>
              <a:ext uri="{FF2B5EF4-FFF2-40B4-BE49-F238E27FC236}">
                <a16:creationId xmlns:a16="http://schemas.microsoft.com/office/drawing/2014/main" id="{6D662046-BC96-A2B3-62F4-24E073152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7" r="12333"/>
          <a:stretch/>
        </p:blipFill>
        <p:spPr bwMode="auto">
          <a:xfrm>
            <a:off x="10540129" y="4143091"/>
            <a:ext cx="1408175" cy="122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385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848359F-BF1D-F764-5019-D13DC59F6C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0199407"/>
              </p:ext>
            </p:extLst>
          </p:nvPr>
        </p:nvGraphicFramePr>
        <p:xfrm>
          <a:off x="152401" y="287827"/>
          <a:ext cx="11847574" cy="4905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Functional Decomposition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565D5-E283-4D51-BB48-8F4B184AC92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Emily Dawson </a:t>
            </a:r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78842E5-CF55-184B-FF75-42167FDBF8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1455190"/>
              </p:ext>
            </p:extLst>
          </p:nvPr>
        </p:nvGraphicFramePr>
        <p:xfrm>
          <a:off x="2913126" y="4553076"/>
          <a:ext cx="6365748" cy="74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2" descr="Take the Stress and Cost Out of Non-Linear Analysis - Webinar Series">
            <a:extLst>
              <a:ext uri="{FF2B5EF4-FFF2-40B4-BE49-F238E27FC236}">
                <a16:creationId xmlns:a16="http://schemas.microsoft.com/office/drawing/2014/main" id="{741313F5-43EB-3426-82E7-BA4D5EA1B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t="24438" r="31259" b="5765"/>
          <a:stretch/>
        </p:blipFill>
        <p:spPr bwMode="auto">
          <a:xfrm>
            <a:off x="9278874" y="395647"/>
            <a:ext cx="2575720" cy="157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771D3A2-9461-2F13-8B06-CCCFC7D82837}"/>
              </a:ext>
            </a:extLst>
          </p:cNvPr>
          <p:cNvSpPr txBox="1"/>
          <p:nvPr/>
        </p:nvSpPr>
        <p:spPr>
          <a:xfrm>
            <a:off x="4969933" y="5571066"/>
            <a:ext cx="22097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cs typeface="Calibri"/>
              </a:rPr>
              <a:t>Minor Functions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D4C9498-205D-D581-4B28-2ECB8CB02FB3}"/>
              </a:ext>
            </a:extLst>
          </p:cNvPr>
          <p:cNvSpPr txBox="1"/>
          <p:nvPr/>
        </p:nvSpPr>
        <p:spPr>
          <a:xfrm>
            <a:off x="-194734" y="4004732"/>
            <a:ext cx="22097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cs typeface="Calibri"/>
              </a:rPr>
              <a:t>Major Function</a:t>
            </a:r>
          </a:p>
        </p:txBody>
      </p:sp>
      <p:sp>
        <p:nvSpPr>
          <p:cNvPr id="46" name="Left Bracket 45">
            <a:extLst>
              <a:ext uri="{FF2B5EF4-FFF2-40B4-BE49-F238E27FC236}">
                <a16:creationId xmlns:a16="http://schemas.microsoft.com/office/drawing/2014/main" id="{E43A7FA3-0C77-30A7-C8FD-72FDE2666B82}"/>
              </a:ext>
            </a:extLst>
          </p:cNvPr>
          <p:cNvSpPr/>
          <p:nvPr/>
        </p:nvSpPr>
        <p:spPr>
          <a:xfrm rot="16200000">
            <a:off x="6017091" y="3369735"/>
            <a:ext cx="127000" cy="4318000"/>
          </a:xfrm>
          <a:prstGeom prst="lef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8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1F4A"/>
                </a:solidFill>
                <a:latin typeface="Arial"/>
                <a:cs typeface="Arial"/>
              </a:rPr>
              <a:t>Functional Decomposition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565D5-E283-4D51-BB48-8F4B184AC92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Emily Dawson </a:t>
            </a:r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78842E5-CF55-184B-FF75-42167FDBF8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3351468"/>
              </p:ext>
            </p:extLst>
          </p:nvPr>
        </p:nvGraphicFramePr>
        <p:xfrm>
          <a:off x="2913126" y="4553076"/>
          <a:ext cx="6365748" cy="74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B5B883A-A8C7-EDB2-8DEF-CA7651634E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6592823"/>
              </p:ext>
            </p:extLst>
          </p:nvPr>
        </p:nvGraphicFramePr>
        <p:xfrm>
          <a:off x="152401" y="287827"/>
          <a:ext cx="11847574" cy="4905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2" descr="A schematic of a 6-DOF Puma robot (serial kinematic structure) | Download  High-Quality Scientific Diagram">
            <a:extLst>
              <a:ext uri="{FF2B5EF4-FFF2-40B4-BE49-F238E27FC236}">
                <a16:creationId xmlns:a16="http://schemas.microsoft.com/office/drawing/2014/main" id="{CC3C5FF8-C105-CA34-3600-5F8774278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56" y="194072"/>
            <a:ext cx="2057019" cy="205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409F3EE-6E74-54CA-D6BE-FB75F5897042}"/>
              </a:ext>
            </a:extLst>
          </p:cNvPr>
          <p:cNvSpPr txBox="1"/>
          <p:nvPr/>
        </p:nvSpPr>
        <p:spPr>
          <a:xfrm>
            <a:off x="4969933" y="5571066"/>
            <a:ext cx="22097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cs typeface="Calibri"/>
              </a:rPr>
              <a:t>Minor Functions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6F8C16-F6CC-F13B-E4A4-5617DAC1B2E8}"/>
              </a:ext>
            </a:extLst>
          </p:cNvPr>
          <p:cNvSpPr txBox="1"/>
          <p:nvPr/>
        </p:nvSpPr>
        <p:spPr>
          <a:xfrm>
            <a:off x="1904999" y="4004732"/>
            <a:ext cx="22097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cs typeface="Calibri"/>
              </a:rPr>
              <a:t>Major Function</a:t>
            </a:r>
          </a:p>
        </p:txBody>
      </p: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66216184-F9D5-4A91-4E8F-FE573D7341A4}"/>
              </a:ext>
            </a:extLst>
          </p:cNvPr>
          <p:cNvSpPr/>
          <p:nvPr/>
        </p:nvSpPr>
        <p:spPr>
          <a:xfrm rot="16200000">
            <a:off x="6017091" y="3369735"/>
            <a:ext cx="127000" cy="4318000"/>
          </a:xfrm>
          <a:prstGeom prst="lef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30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61F4A"/>
                </a:solidFill>
                <a:latin typeface="Arial"/>
                <a:cs typeface="Arial"/>
              </a:rPr>
              <a:t>Functional Decomposition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565D5-E283-4D51-BB48-8F4B184AC92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Emily Dawson </a:t>
            </a:r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78842E5-CF55-184B-FF75-42167FDBF8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9743755"/>
              </p:ext>
            </p:extLst>
          </p:nvPr>
        </p:nvGraphicFramePr>
        <p:xfrm>
          <a:off x="2569083" y="4526280"/>
          <a:ext cx="7053834" cy="74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EAFB9E8-F568-565C-AF6D-76F0255C74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0629226"/>
              </p:ext>
            </p:extLst>
          </p:nvPr>
        </p:nvGraphicFramePr>
        <p:xfrm>
          <a:off x="152401" y="287827"/>
          <a:ext cx="11847574" cy="4905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4" descr="EV Power Distribution Units - EG Electronics Commercial Vehicles">
            <a:extLst>
              <a:ext uri="{FF2B5EF4-FFF2-40B4-BE49-F238E27FC236}">
                <a16:creationId xmlns:a16="http://schemas.microsoft.com/office/drawing/2014/main" id="{FC8278BA-F722-A3F8-B105-33BC941F8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t="9540" r="14821" b="24961"/>
          <a:stretch/>
        </p:blipFill>
        <p:spPr bwMode="auto">
          <a:xfrm>
            <a:off x="9622917" y="205482"/>
            <a:ext cx="2256668" cy="174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F5A3188-837E-7FE0-E451-67F93354EDFB}"/>
              </a:ext>
            </a:extLst>
          </p:cNvPr>
          <p:cNvSpPr txBox="1"/>
          <p:nvPr/>
        </p:nvSpPr>
        <p:spPr>
          <a:xfrm>
            <a:off x="4969933" y="5571066"/>
            <a:ext cx="22097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cs typeface="Calibri"/>
              </a:rPr>
              <a:t>Minor Functions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ADC7FBF-161D-83C7-A977-2D80096DB33F}"/>
              </a:ext>
            </a:extLst>
          </p:cNvPr>
          <p:cNvSpPr txBox="1"/>
          <p:nvPr/>
        </p:nvSpPr>
        <p:spPr>
          <a:xfrm>
            <a:off x="3953932" y="4004732"/>
            <a:ext cx="22097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cs typeface="Calibri"/>
              </a:rPr>
              <a:t>Major Function</a:t>
            </a:r>
          </a:p>
        </p:txBody>
      </p:sp>
      <p:sp>
        <p:nvSpPr>
          <p:cNvPr id="50" name="Left Bracket 49">
            <a:extLst>
              <a:ext uri="{FF2B5EF4-FFF2-40B4-BE49-F238E27FC236}">
                <a16:creationId xmlns:a16="http://schemas.microsoft.com/office/drawing/2014/main" id="{9F425712-11A6-21EE-B397-DC0CBB6AB08B}"/>
              </a:ext>
            </a:extLst>
          </p:cNvPr>
          <p:cNvSpPr/>
          <p:nvPr/>
        </p:nvSpPr>
        <p:spPr>
          <a:xfrm rot="16200000">
            <a:off x="6017091" y="3355358"/>
            <a:ext cx="127000" cy="4318000"/>
          </a:xfrm>
          <a:prstGeom prst="lef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75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A165AF2-F002-28F8-BDF2-4ED539534B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1663274"/>
              </p:ext>
            </p:extLst>
          </p:nvPr>
        </p:nvGraphicFramePr>
        <p:xfrm>
          <a:off x="152401" y="287827"/>
          <a:ext cx="11847574" cy="4905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Functional Decomposition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565D5-E283-4D51-BB48-8F4B184AC92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Joseph Way </a:t>
            </a:r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78842E5-CF55-184B-FF75-42167FDBF8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6048713"/>
              </p:ext>
            </p:extLst>
          </p:nvPr>
        </p:nvGraphicFramePr>
        <p:xfrm>
          <a:off x="2331410" y="4526280"/>
          <a:ext cx="7529180" cy="74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6" descr="LED Cooling: Liquid Cooling Thermal Management | SimScale">
            <a:extLst>
              <a:ext uri="{FF2B5EF4-FFF2-40B4-BE49-F238E27FC236}">
                <a16:creationId xmlns:a16="http://schemas.microsoft.com/office/drawing/2014/main" id="{C777107F-9EA0-6B39-9218-FDB0CC55E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251" y="365125"/>
            <a:ext cx="2596708" cy="176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Left Bracket 27">
            <a:extLst>
              <a:ext uri="{FF2B5EF4-FFF2-40B4-BE49-F238E27FC236}">
                <a16:creationId xmlns:a16="http://schemas.microsoft.com/office/drawing/2014/main" id="{74FC77A4-9EA9-C6F8-F164-3E4FDB5DCCB6}"/>
              </a:ext>
            </a:extLst>
          </p:cNvPr>
          <p:cNvSpPr/>
          <p:nvPr/>
        </p:nvSpPr>
        <p:spPr>
          <a:xfrm rot="-5400000">
            <a:off x="6017091" y="3369735"/>
            <a:ext cx="127000" cy="4318000"/>
          </a:xfrm>
          <a:prstGeom prst="lef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20F09F-48EE-3D5D-BB78-761F1280034A}"/>
              </a:ext>
            </a:extLst>
          </p:cNvPr>
          <p:cNvSpPr txBox="1"/>
          <p:nvPr/>
        </p:nvSpPr>
        <p:spPr>
          <a:xfrm>
            <a:off x="4969933" y="5571066"/>
            <a:ext cx="22097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cs typeface="Calibri"/>
              </a:rPr>
              <a:t>Minor Functions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BCCDB9-AF40-BE29-45D1-48BC16F167E4}"/>
              </a:ext>
            </a:extLst>
          </p:cNvPr>
          <p:cNvSpPr txBox="1"/>
          <p:nvPr/>
        </p:nvSpPr>
        <p:spPr>
          <a:xfrm>
            <a:off x="6028266" y="4004732"/>
            <a:ext cx="22097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cs typeface="Calibri"/>
              </a:rPr>
              <a:t>Major Function</a:t>
            </a:r>
          </a:p>
        </p:txBody>
      </p:sp>
    </p:spTree>
    <p:extLst>
      <p:ext uri="{BB962C8B-B14F-4D97-AF65-F5344CB8AC3E}">
        <p14:creationId xmlns:p14="http://schemas.microsoft.com/office/powerpoint/2010/main" val="2893761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371B0BF-FCF3-ACA8-099F-4793B7C3F8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986201"/>
              </p:ext>
            </p:extLst>
          </p:nvPr>
        </p:nvGraphicFramePr>
        <p:xfrm>
          <a:off x="152401" y="287827"/>
          <a:ext cx="11847574" cy="4905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Functional Decomposition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565D5-E283-4D51-BB48-8F4B184AC92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Joseph Way </a:t>
            </a:r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78842E5-CF55-184B-FF75-42167FDBF8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5233822"/>
              </p:ext>
            </p:extLst>
          </p:nvPr>
        </p:nvGraphicFramePr>
        <p:xfrm>
          <a:off x="2895409" y="4553076"/>
          <a:ext cx="6401181" cy="722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8" descr="Rover Navigation System Block Diagram | Download Scientific Diagram">
            <a:extLst>
              <a:ext uri="{FF2B5EF4-FFF2-40B4-BE49-F238E27FC236}">
                <a16:creationId xmlns:a16="http://schemas.microsoft.com/office/drawing/2014/main" id="{14764127-90F4-4086-669C-0548EC6E9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287827"/>
            <a:ext cx="2105472" cy="206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Left Bracket 27">
            <a:extLst>
              <a:ext uri="{FF2B5EF4-FFF2-40B4-BE49-F238E27FC236}">
                <a16:creationId xmlns:a16="http://schemas.microsoft.com/office/drawing/2014/main" id="{25795B40-7CD9-2D48-7D27-FA18FC7BACC1}"/>
              </a:ext>
            </a:extLst>
          </p:cNvPr>
          <p:cNvSpPr/>
          <p:nvPr/>
        </p:nvSpPr>
        <p:spPr>
          <a:xfrm rot="-5400000">
            <a:off x="6017091" y="3369735"/>
            <a:ext cx="127000" cy="4318000"/>
          </a:xfrm>
          <a:prstGeom prst="lef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CD644B-6E8F-AC70-5F98-7FBBF9FFA49A}"/>
              </a:ext>
            </a:extLst>
          </p:cNvPr>
          <p:cNvSpPr txBox="1"/>
          <p:nvPr/>
        </p:nvSpPr>
        <p:spPr>
          <a:xfrm>
            <a:off x="4969933" y="5571066"/>
            <a:ext cx="22097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cs typeface="Calibri"/>
              </a:rPr>
              <a:t>Minor Functions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4E4D80-AE80-BA10-4D5C-5EBC1D9B9155}"/>
              </a:ext>
            </a:extLst>
          </p:cNvPr>
          <p:cNvSpPr txBox="1"/>
          <p:nvPr/>
        </p:nvSpPr>
        <p:spPr>
          <a:xfrm>
            <a:off x="8034866" y="4004732"/>
            <a:ext cx="22097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cs typeface="Calibri"/>
              </a:rPr>
              <a:t>Major Function</a:t>
            </a:r>
          </a:p>
        </p:txBody>
      </p:sp>
    </p:spTree>
    <p:extLst>
      <p:ext uri="{BB962C8B-B14F-4D97-AF65-F5344CB8AC3E}">
        <p14:creationId xmlns:p14="http://schemas.microsoft.com/office/powerpoint/2010/main" val="2013955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50AF06-A8FC-4B2F-AABF-051BAE85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Meet The Team 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A1825-83A1-406C-85B7-E22C8CC8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C58CA-988A-4A1A-8C96-195EC82E4496}"/>
              </a:ext>
            </a:extLst>
          </p:cNvPr>
          <p:cNvSpPr txBox="1"/>
          <p:nvPr/>
        </p:nvSpPr>
        <p:spPr>
          <a:xfrm>
            <a:off x="477254" y="4602999"/>
            <a:ext cx="1757212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404040"/>
                </a:solidFill>
                <a:cs typeface="Calibri"/>
              </a:rPr>
              <a:t>Joshua Baldwin</a:t>
            </a:r>
            <a:endParaRPr lang="en-US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i="1">
                <a:solidFill>
                  <a:srgbClr val="404040"/>
                </a:solidFill>
              </a:rPr>
              <a:t>Quality &amp; Design</a:t>
            </a:r>
            <a:endParaRPr lang="en-US">
              <a:solidFill>
                <a:srgbClr val="404040"/>
              </a:solidFill>
              <a:cs typeface="Calibri" panose="020F0502020204030204"/>
            </a:endParaRPr>
          </a:p>
          <a:p>
            <a:pPr algn="ctr"/>
            <a:r>
              <a:rPr lang="en-US" i="1">
                <a:solidFill>
                  <a:srgbClr val="404040"/>
                </a:solidFill>
              </a:rPr>
              <a:t>Engineer</a:t>
            </a:r>
            <a:endParaRPr lang="en-US" i="1">
              <a:solidFill>
                <a:srgbClr val="404040"/>
              </a:solidFill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B427DE-CE19-4AB0-8BB1-C4BDCD0C545A}"/>
              </a:ext>
            </a:extLst>
          </p:cNvPr>
          <p:cNvSpPr txBox="1"/>
          <p:nvPr/>
        </p:nvSpPr>
        <p:spPr>
          <a:xfrm>
            <a:off x="7103656" y="4574993"/>
            <a:ext cx="268852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404040"/>
                </a:solidFill>
              </a:rPr>
              <a:t>Andres Hernandez Chapa </a:t>
            </a:r>
            <a:endParaRPr lang="en-US" b="1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i="1">
                <a:solidFill>
                  <a:srgbClr val="404040"/>
                </a:solidFill>
                <a:cs typeface="Calibri"/>
              </a:rPr>
              <a:t>Thermal Engineer</a:t>
            </a:r>
            <a:endParaRPr lang="en-US" b="1">
              <a:solidFill>
                <a:srgbClr val="404040"/>
              </a:solidFill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436A11-3288-4EB7-BD26-0FC53C1EC505}"/>
              </a:ext>
            </a:extLst>
          </p:cNvPr>
          <p:cNvSpPr txBox="1"/>
          <p:nvPr/>
        </p:nvSpPr>
        <p:spPr>
          <a:xfrm>
            <a:off x="2400187" y="4602999"/>
            <a:ext cx="2480551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404040"/>
                </a:solidFill>
                <a:cs typeface="Calibri"/>
              </a:rPr>
              <a:t>Enrique Chocron</a:t>
            </a:r>
            <a:endParaRPr lang="en-US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i="1">
                <a:solidFill>
                  <a:srgbClr val="404040"/>
                </a:solidFill>
              </a:rPr>
              <a:t>Manufacturing &amp; Design</a:t>
            </a:r>
            <a:endParaRPr lang="en-US" i="1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i="1">
                <a:solidFill>
                  <a:srgbClr val="404040"/>
                </a:solidFill>
              </a:rPr>
              <a:t>Engineer</a:t>
            </a:r>
            <a:endParaRPr lang="en-US" i="1">
              <a:solidFill>
                <a:srgbClr val="404040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D4A022-20F2-4C96-A44D-478FEF0F82F8}"/>
              </a:ext>
            </a:extLst>
          </p:cNvPr>
          <p:cNvSpPr txBox="1"/>
          <p:nvPr/>
        </p:nvSpPr>
        <p:spPr>
          <a:xfrm>
            <a:off x="4930051" y="4576631"/>
            <a:ext cx="2072170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404040"/>
                </a:solidFill>
              </a:rPr>
              <a:t>Emily Dawson </a:t>
            </a:r>
            <a:endParaRPr lang="en-US" b="1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i="1">
                <a:solidFill>
                  <a:srgbClr val="404040"/>
                </a:solidFill>
              </a:rPr>
              <a:t>Project Manager &amp;</a:t>
            </a:r>
            <a:endParaRPr lang="en-US" i="1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i="1">
                <a:solidFill>
                  <a:srgbClr val="404040"/>
                </a:solidFill>
              </a:rPr>
              <a:t>Test Engineer</a:t>
            </a:r>
            <a:endParaRPr lang="en-US" i="1">
              <a:solidFill>
                <a:srgbClr val="404040"/>
              </a:solidFill>
              <a:cs typeface="Calibri"/>
            </a:endParaRPr>
          </a:p>
          <a:p>
            <a:endParaRPr lang="en-US">
              <a:solidFill>
                <a:srgbClr val="404040"/>
              </a:solidFill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8F677E-F3C9-E6D7-6D2E-11BA1307E714}"/>
              </a:ext>
            </a:extLst>
          </p:cNvPr>
          <p:cNvSpPr txBox="1"/>
          <p:nvPr/>
        </p:nvSpPr>
        <p:spPr>
          <a:xfrm>
            <a:off x="9789110" y="4573451"/>
            <a:ext cx="209665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404040"/>
                </a:solidFill>
                <a:cs typeface="Segoe UI"/>
              </a:rPr>
              <a:t>Joseph Way</a:t>
            </a:r>
            <a:endParaRPr lang="en-US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i="1">
                <a:solidFill>
                  <a:srgbClr val="404040"/>
                </a:solidFill>
                <a:cs typeface="Segoe UI"/>
              </a:rPr>
              <a:t>Software &amp; Design </a:t>
            </a:r>
            <a:r>
              <a:rPr lang="en-US">
                <a:solidFill>
                  <a:srgbClr val="404040"/>
                </a:solidFill>
                <a:cs typeface="Segoe UI"/>
              </a:rPr>
              <a:t>​</a:t>
            </a:r>
          </a:p>
          <a:p>
            <a:pPr algn="ctr"/>
            <a:r>
              <a:rPr lang="en-US" i="1">
                <a:solidFill>
                  <a:srgbClr val="404040"/>
                </a:solidFill>
                <a:cs typeface="Segoe UI"/>
              </a:rPr>
              <a:t>Engineer</a:t>
            </a: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A3A55904-3C71-781B-CB95-B046E91A7F4B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l="3509" r="3947" b="8417"/>
          <a:stretch/>
        </p:blipFill>
        <p:spPr>
          <a:xfrm rot="-10800000" flipH="1" flipV="1">
            <a:off x="7405987" y="1784475"/>
            <a:ext cx="2032132" cy="2545818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213F0E-DB17-7198-4498-C62305ED847B}"/>
              </a:ext>
            </a:extLst>
          </p:cNvPr>
          <p:cNvSpPr/>
          <p:nvPr/>
        </p:nvSpPr>
        <p:spPr>
          <a:xfrm>
            <a:off x="9750425" y="1781175"/>
            <a:ext cx="2031999" cy="25479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F4F872-34CE-44E2-F12E-8865A3E3C0F3}"/>
              </a:ext>
            </a:extLst>
          </p:cNvPr>
          <p:cNvSpPr/>
          <p:nvPr/>
        </p:nvSpPr>
        <p:spPr>
          <a:xfrm>
            <a:off x="407987" y="1781175"/>
            <a:ext cx="2031999" cy="2547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63CB067C-90E7-1587-E07C-0D0AC8585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847" y="1780838"/>
            <a:ext cx="2034056" cy="2553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64009F-0A6B-DCAA-F62C-735983855A8D}"/>
              </a:ext>
            </a:extLst>
          </p:cNvPr>
          <p:cNvSpPr txBox="1"/>
          <p:nvPr/>
        </p:nvSpPr>
        <p:spPr>
          <a:xfrm>
            <a:off x="10561757" y="5593655"/>
            <a:ext cx="149232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Joseph Way </a:t>
            </a:r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9BA756D-C219-AEA0-6DF7-0FDF8118A2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19" t="15195" r="50199" b="57410"/>
          <a:stretch/>
        </p:blipFill>
        <p:spPr>
          <a:xfrm>
            <a:off x="9670212" y="1775629"/>
            <a:ext cx="2127004" cy="255282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DB321994-36AE-95D2-2E4F-D5EF7F91B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061" y="1776106"/>
            <a:ext cx="2037127" cy="2564762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1F34C28B-EC5B-3341-1312-312006DC6D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732" r="1622" b="3765"/>
          <a:stretch/>
        </p:blipFill>
        <p:spPr>
          <a:xfrm>
            <a:off x="2708152" y="1783237"/>
            <a:ext cx="2100332" cy="255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64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65DDC6F-378B-1BCD-3273-1AEC3D52EE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3884813"/>
              </p:ext>
            </p:extLst>
          </p:nvPr>
        </p:nvGraphicFramePr>
        <p:xfrm>
          <a:off x="152401" y="287827"/>
          <a:ext cx="11847574" cy="4905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Functional Decomposition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9565D5-E283-4D51-BB48-8F4B184AC92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Joseph Way 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78842E5-CF55-184B-FF75-42167FDBF8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0520566"/>
              </p:ext>
            </p:extLst>
          </p:nvPr>
        </p:nvGraphicFramePr>
        <p:xfrm>
          <a:off x="2913126" y="4553076"/>
          <a:ext cx="6365748" cy="74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10" descr="Space Systems - MATLAB &amp; Simulink">
            <a:extLst>
              <a:ext uri="{FF2B5EF4-FFF2-40B4-BE49-F238E27FC236}">
                <a16:creationId xmlns:a16="http://schemas.microsoft.com/office/drawing/2014/main" id="{A8D56BA8-200D-AF3C-5DB6-BC7930A78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7" r="12333"/>
          <a:stretch/>
        </p:blipFill>
        <p:spPr bwMode="auto">
          <a:xfrm>
            <a:off x="9783700" y="365125"/>
            <a:ext cx="2054350" cy="178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5F177D3-7EFB-C4D4-A915-A5A64232553B}"/>
              </a:ext>
            </a:extLst>
          </p:cNvPr>
          <p:cNvSpPr txBox="1"/>
          <p:nvPr/>
        </p:nvSpPr>
        <p:spPr>
          <a:xfrm>
            <a:off x="4969933" y="5571066"/>
            <a:ext cx="22097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cs typeface="Calibri"/>
              </a:rPr>
              <a:t>Minor Functions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9E5AC07-E6DE-32E8-BBBF-6124A0122465}"/>
              </a:ext>
            </a:extLst>
          </p:cNvPr>
          <p:cNvSpPr txBox="1"/>
          <p:nvPr/>
        </p:nvSpPr>
        <p:spPr>
          <a:xfrm>
            <a:off x="10126132" y="4004732"/>
            <a:ext cx="220979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cs typeface="Calibri"/>
              </a:rPr>
              <a:t>Major Function</a:t>
            </a:r>
          </a:p>
        </p:txBody>
      </p: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78E342B5-9CCF-FFBD-C607-3693332F898A}"/>
              </a:ext>
            </a:extLst>
          </p:cNvPr>
          <p:cNvSpPr/>
          <p:nvPr/>
        </p:nvSpPr>
        <p:spPr>
          <a:xfrm rot="16200000">
            <a:off x="6017091" y="3369735"/>
            <a:ext cx="127000" cy="4318000"/>
          </a:xfrm>
          <a:prstGeom prst="leftBracke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51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72523-D1C3-197F-7B49-983939B87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What Comes Next?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 </a:t>
            </a:r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F14D0E-2244-3B1E-86D5-E0159CB06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990" name="Diagram 990">
            <a:extLst>
              <a:ext uri="{FF2B5EF4-FFF2-40B4-BE49-F238E27FC236}">
                <a16:creationId xmlns:a16="http://schemas.microsoft.com/office/drawing/2014/main" id="{FDBEF4BF-F627-776F-85CA-34F4BDF43E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700198"/>
              </p:ext>
            </p:extLst>
          </p:nvPr>
        </p:nvGraphicFramePr>
        <p:xfrm>
          <a:off x="942000" y="1600200"/>
          <a:ext cx="10308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02" name="Content Placeholder 1001">
            <a:extLst>
              <a:ext uri="{FF2B5EF4-FFF2-40B4-BE49-F238E27FC236}">
                <a16:creationId xmlns:a16="http://schemas.microsoft.com/office/drawing/2014/main" id="{86359D5C-2EF9-55BF-0146-19929260332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Joseph Way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40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165EC-1560-5EC5-0C24-0DF219CA8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References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47508-B16C-931D-4EDF-EE3288166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>
                <a:latin typeface="Arial"/>
                <a:cs typeface="Arial"/>
              </a:rPr>
              <a:t>Ars.els-cdn.com</a:t>
            </a:r>
            <a:r>
              <a:rPr lang="en-US">
                <a:latin typeface="Arial"/>
                <a:cs typeface="Arial"/>
              </a:rPr>
              <a:t>. (n.d.). Retrieved October 10, 2022, from </a:t>
            </a:r>
            <a:r>
              <a:rPr lang="en-US">
                <a:latin typeface="Arial"/>
                <a:cs typeface="Arial"/>
                <a:hlinkClick r:id="rId2"/>
              </a:rPr>
              <a:t>https://ars.els-cdn.com/content/</a:t>
            </a:r>
            <a:r>
              <a:rPr lang="en-US">
                <a:latin typeface="Arial"/>
                <a:cs typeface="Arial"/>
              </a:rPr>
              <a:t> </a:t>
            </a:r>
            <a:endParaRPr lang="en-US"/>
          </a:p>
          <a:p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i="1">
                <a:latin typeface="Arial"/>
                <a:cs typeface="Arial"/>
                <a:hlinkClick r:id="rId3"/>
              </a:rPr>
              <a:t>https://upload.wikimedia.org/wikipedia/commons/thumb/b/b7/Moon_Landing_Sites.svg/1200px-Moon_Landing_Sites.svg.png</a:t>
            </a:r>
            <a:r>
              <a:rPr lang="en-US" i="1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. (n.d.). Retrieved October 10, 2022, from </a:t>
            </a:r>
            <a:r>
              <a:rPr lang="en-US">
                <a:latin typeface="Arial"/>
                <a:cs typeface="Arial"/>
                <a:hlinkClick r:id="rId2"/>
              </a:rPr>
              <a:t>https://ars.els-cdn.com/content/</a:t>
            </a:r>
            <a:r>
              <a:rPr lang="en-US">
                <a:latin typeface="Arial"/>
                <a:cs typeface="Arial"/>
              </a:rPr>
              <a:t> </a:t>
            </a:r>
            <a:endParaRPr lang="en-US"/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F3DCC-2EF2-DAEC-B64E-09CB48C77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69FB14-E692-8230-6CED-B454661A800D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97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92BC89-9D44-45B6-A192-DD6903D17EE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92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EB6B83-8376-4327-8DCF-92E7F69D6D1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58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Embodiment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Upcoming Presenter’s Name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39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13E65D51-E805-49D3-9087-273CB8FC91D6}"/>
                  </a:ext>
                </a:extLst>
              </p:cNvPr>
              <p:cNvGraphicFramePr>
                <a:graphicFrameLocks noGrp="1" noChangeAspect="1"/>
              </p:cNvGraphicFramePr>
              <p:nvPr>
                <p:ph sz="quarter" idx="11"/>
                <p:extLst>
                  <p:ext uri="{D42A27DB-BD31-4B8C-83A1-F6EECF244321}">
                    <p14:modId xmlns:p14="http://schemas.microsoft.com/office/powerpoint/2010/main" val="2230640103"/>
                  </p:ext>
                </p:extLst>
              </p:nvPr>
            </p:nvGraphicFramePr>
            <p:xfrm>
              <a:off x="4208098" y="1388723"/>
              <a:ext cx="7145702" cy="408055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145702" cy="4080554"/>
                    </a:xfrm>
                    <a:prstGeom prst="rect">
                      <a:avLst/>
                    </a:prstGeom>
                  </am3d:spPr>
                  <am3d:camera>
                    <am3d:pos x="0" y="0" z="5557949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926" d="1000000"/>
                    <am3d:preTrans dx="-1465648" dy="5864011" dz="1226614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35537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6">
                <a:extLst>
                  <a:ext uri="{FF2B5EF4-FFF2-40B4-BE49-F238E27FC236}">
                    <a16:creationId xmlns:a16="http://schemas.microsoft.com/office/drawing/2014/main" id="{13E65D51-E805-49D3-9087-273CB8FC91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08098" y="1388723"/>
                <a:ext cx="7145702" cy="40805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8374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13E65D51-E805-49D3-9087-273CB8FC91D6}"/>
                  </a:ext>
                </a:extLst>
              </p:cNvPr>
              <p:cNvGraphicFramePr>
                <a:graphicFrameLocks noGrp="1" noChangeAspect="1"/>
              </p:cNvGraphicFramePr>
              <p:nvPr>
                <p:ph sz="quarter" idx="11"/>
                <p:extLst>
                  <p:ext uri="{D42A27DB-BD31-4B8C-83A1-F6EECF244321}">
                    <p14:modId xmlns:p14="http://schemas.microsoft.com/office/powerpoint/2010/main" val="551253199"/>
                  </p:ext>
                </p:extLst>
              </p:nvPr>
            </p:nvGraphicFramePr>
            <p:xfrm>
              <a:off x="4155926" y="1871363"/>
              <a:ext cx="7099214" cy="311527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099214" cy="3115272"/>
                    </a:xfrm>
                    <a:prstGeom prst="rect">
                      <a:avLst/>
                    </a:prstGeom>
                  </am3d:spPr>
                  <am3d:camera>
                    <am3d:pos x="0" y="0" z="5557949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926" d="1000000"/>
                    <am3d:preTrans dx="-1465648" dy="5864011" dz="1226614"/>
                    <am3d:scale>
                      <am3d:sx n="1000000" d="1000000"/>
                      <am3d:sy n="1000000" d="1000000"/>
                      <am3d:sz n="1000000" d="1000000"/>
                    </am3d:scale>
                    <am3d:rot ax="-7296394" ay="8286" az="1077909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3553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6">
                <a:extLst>
                  <a:ext uri="{FF2B5EF4-FFF2-40B4-BE49-F238E27FC236}">
                    <a16:creationId xmlns:a16="http://schemas.microsoft.com/office/drawing/2014/main" id="{13E65D51-E805-49D3-9087-273CB8FC91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5926" y="1871363"/>
                <a:ext cx="7099214" cy="31152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1064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A7D57-914C-4646-BB8D-F6DAB3E3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81D2A5-76AE-424D-BADB-C965FE0FF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8" r="19892"/>
          <a:stretch/>
        </p:blipFill>
        <p:spPr>
          <a:xfrm>
            <a:off x="3396674" y="641023"/>
            <a:ext cx="5398653" cy="4894825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72C2ED-E18D-4CD0-A5A6-17F085A3291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94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Upcoming Presenter’s Name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79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382E-ADA7-442D-BB8A-1D3D00B0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Sponsor and Advisor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91601-FC12-4929-A276-FFB7E4646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7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2B6DE5D4-5D99-9DE9-8798-C469C7F24398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8620845" y="1427203"/>
            <a:ext cx="2224690" cy="303912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336630-A30B-4E2A-9736-EC71702DD595}"/>
              </a:ext>
            </a:extLst>
          </p:cNvPr>
          <p:cNvSpPr txBox="1"/>
          <p:nvPr/>
        </p:nvSpPr>
        <p:spPr>
          <a:xfrm>
            <a:off x="332006" y="4685610"/>
            <a:ext cx="3461461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u="sng">
                <a:solidFill>
                  <a:srgbClr val="404040"/>
                </a:solidFill>
              </a:rPr>
              <a:t>Engineering Sponsor</a:t>
            </a:r>
            <a:endParaRPr lang="en-US" u="sng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>
                <a:solidFill>
                  <a:srgbClr val="404040"/>
                </a:solidFill>
              </a:rPr>
              <a:t>Michael Zanetti</a:t>
            </a:r>
            <a:endParaRPr lang="en-US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i="1">
                <a:solidFill>
                  <a:srgbClr val="404040"/>
                </a:solidFill>
              </a:rPr>
              <a:t>NASA-Marshall Space Flight Center </a:t>
            </a:r>
            <a:endParaRPr lang="en-US" i="1">
              <a:solidFill>
                <a:srgbClr val="404040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8525F-C1B3-44E6-826A-DFEBA47495BE}"/>
              </a:ext>
            </a:extLst>
          </p:cNvPr>
          <p:cNvSpPr txBox="1"/>
          <p:nvPr/>
        </p:nvSpPr>
        <p:spPr>
          <a:xfrm>
            <a:off x="4258212" y="4691382"/>
            <a:ext cx="346484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u="sng">
                <a:solidFill>
                  <a:srgbClr val="404040"/>
                </a:solidFill>
              </a:rPr>
              <a:t>Engineering Sponsor </a:t>
            </a:r>
            <a:endParaRPr lang="en-US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>
                <a:solidFill>
                  <a:srgbClr val="404040"/>
                </a:solidFill>
              </a:rPr>
              <a:t>Arthur Werkheiser</a:t>
            </a:r>
            <a:endParaRPr lang="en-US">
              <a:solidFill>
                <a:srgbClr val="404040"/>
              </a:solidFill>
              <a:cs typeface="Calibri"/>
            </a:endParaRPr>
          </a:p>
          <a:p>
            <a:pPr algn="ctr"/>
            <a:r>
              <a:rPr lang="en-US" i="1">
                <a:solidFill>
                  <a:srgbClr val="404040"/>
                </a:solidFill>
              </a:rPr>
              <a:t>NASA-Marshall Space Flight Center </a:t>
            </a:r>
            <a:endParaRPr lang="en-US" i="1">
              <a:solidFill>
                <a:srgbClr val="404040"/>
              </a:solidFill>
              <a:cs typeface="Calibri"/>
            </a:endParaRPr>
          </a:p>
        </p:txBody>
      </p:sp>
      <p:pic>
        <p:nvPicPr>
          <p:cNvPr id="26" name="Picture 24">
            <a:extLst>
              <a:ext uri="{FF2B5EF4-FFF2-40B4-BE49-F238E27FC236}">
                <a16:creationId xmlns:a16="http://schemas.microsoft.com/office/drawing/2014/main" id="{2C1ADB83-1194-F2C8-B4DB-9177E321D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26" y="1493116"/>
            <a:ext cx="2343502" cy="2971657"/>
          </a:xfrm>
          <a:prstGeom prst="rect">
            <a:avLst/>
          </a:prstGeom>
        </p:spPr>
      </p:pic>
      <p:pic>
        <p:nvPicPr>
          <p:cNvPr id="29" name="Picture 29">
            <a:extLst>
              <a:ext uri="{FF2B5EF4-FFF2-40B4-BE49-F238E27FC236}">
                <a16:creationId xmlns:a16="http://schemas.microsoft.com/office/drawing/2014/main" id="{4665D875-DE23-4CBD-1B46-032F7F9E79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44995" y="1490807"/>
            <a:ext cx="2402738" cy="2966776"/>
          </a:xfr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0422830-56C0-EEB4-8CE3-FAA591E6661E}"/>
              </a:ext>
            </a:extLst>
          </p:cNvPr>
          <p:cNvSpPr txBox="1"/>
          <p:nvPr/>
        </p:nvSpPr>
        <p:spPr>
          <a:xfrm>
            <a:off x="8164945" y="4683990"/>
            <a:ext cx="34474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u="sng">
                <a:solidFill>
                  <a:srgbClr val="404040"/>
                </a:solidFill>
                <a:cs typeface="Segoe UI"/>
              </a:rPr>
              <a:t>Academic Advisor​</a:t>
            </a:r>
          </a:p>
          <a:p>
            <a:pPr algn="ctr"/>
            <a:r>
              <a:rPr lang="en-US">
                <a:solidFill>
                  <a:srgbClr val="404040"/>
                </a:solidFill>
                <a:cs typeface="Segoe UI"/>
              </a:rPr>
              <a:t>Dr. Jonathan Clark</a:t>
            </a:r>
          </a:p>
          <a:p>
            <a:pPr algn="ctr"/>
            <a:r>
              <a:rPr lang="en-US" i="1">
                <a:solidFill>
                  <a:srgbClr val="404040"/>
                </a:solidFill>
                <a:cs typeface="Segoe UI"/>
              </a:rPr>
              <a:t>FAMU-FSU College of Engineering </a:t>
            </a:r>
            <a:endParaRPr lang="en-US">
              <a:solidFill>
                <a:srgbClr val="404040"/>
              </a:solidFill>
              <a:cs typeface="Segoe U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207485-ABA0-BA9A-17A2-5E52EA6CF636}"/>
              </a:ext>
            </a:extLst>
          </p:cNvPr>
          <p:cNvSpPr txBox="1"/>
          <p:nvPr/>
        </p:nvSpPr>
        <p:spPr>
          <a:xfrm>
            <a:off x="10624977" y="5604808"/>
            <a:ext cx="13848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Joseph Way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43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Upcoming Presenter’s Name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84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5D4D6-048D-4528-BD47-CB9706CF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8B640-4190-46B1-9229-98082B97D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DA099-EEF7-4C13-B5E9-FC74F59B8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61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A69D85-7D48-4390-A58B-DBCA6DDC1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 Most Important Points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FD064C-4971-498F-9FF6-8E687B89B0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The quick brown fox jumps over the lazy dog.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4680F-B4EA-4F72-A535-08A25DE0E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B4329B-5B17-4D56-93C1-99A1D0433F5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73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644A-92EF-40C8-9E40-7839219D2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Lessons Learned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0E6F07-EDAD-4984-B1F7-90BB426DA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78B7D-A897-4F23-9047-B6DA6DCEC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5E9BB3-4007-4984-AABC-65BC6EC23CA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29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E105-55B5-4CB2-AFB1-9E90C2B5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16B3E-A78D-4F3F-904F-E5E054621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7F892-86FC-4E8C-88E6-6C7B8B5CB41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</a:t>
            </a:r>
            <a:r>
              <a:rPr lang="en-US" err="1"/>
              <a:t>eros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11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BEDBD4-2645-455F-8B79-B6808147B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(be sure to design your own)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A8EC0-251F-4940-8511-7C5BC77D3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B5ED92-69AF-4FAC-BFCA-AAAA9A8E7CE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84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A2903D-AAB6-42C0-AC35-1C387C737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7E5-EE02-4F08-A256-D355695AE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C96CCB-4FD9-45A4-8C9A-108729B69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4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5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4" descr="Table&#10;&#10;Description automatically generated">
            <a:extLst>
              <a:ext uri="{FF2B5EF4-FFF2-40B4-BE49-F238E27FC236}">
                <a16:creationId xmlns:a16="http://schemas.microsoft.com/office/drawing/2014/main" id="{79A87753-707A-2BC8-2986-12EFF16C376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261386" y="348100"/>
            <a:ext cx="5834037" cy="5102854"/>
          </a:xfrm>
        </p:spPr>
      </p:pic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FD78DAED-99D8-2D6C-0487-40D1E80EB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266" y="621230"/>
            <a:ext cx="5574395" cy="482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27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2ADCA-45B1-4475-BE8D-A61BA85E1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6844AA-3A36-46C4-8CA3-834EFE73B8F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66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9C9F6EA-E6B2-8CCF-3326-96D3135187CC}"/>
              </a:ext>
            </a:extLst>
          </p:cNvPr>
          <p:cNvSpPr/>
          <p:nvPr/>
        </p:nvSpPr>
        <p:spPr>
          <a:xfrm>
            <a:off x="4135649" y="2336606"/>
            <a:ext cx="7632194" cy="1491822"/>
          </a:xfrm>
          <a:prstGeom prst="roundRect">
            <a:avLst/>
          </a:prstGeom>
          <a:solidFill>
            <a:srgbClr val="4040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389912-51C3-4E24-A5FC-A826AC64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99" y="316016"/>
            <a:ext cx="10515600" cy="866919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Objective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DEA3C-84F8-49F2-AF73-78A49BAB6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0903" y="2622064"/>
            <a:ext cx="7336242" cy="10749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Design a system that can successfully traverse the lunar surface at the poles 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B9C39F-BFDE-C572-E77E-F8D7C37F0D77}"/>
              </a:ext>
            </a:extLst>
          </p:cNvPr>
          <p:cNvSpPr txBox="1"/>
          <p:nvPr/>
        </p:nvSpPr>
        <p:spPr>
          <a:xfrm>
            <a:off x="10538906" y="5581481"/>
            <a:ext cx="14351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Joseph Way </a:t>
            </a:r>
          </a:p>
        </p:txBody>
      </p:sp>
      <p:pic>
        <p:nvPicPr>
          <p:cNvPr id="11" name="Picture 11" descr="A close up of the moon&#10;&#10;Description automatically generated">
            <a:extLst>
              <a:ext uri="{FF2B5EF4-FFF2-40B4-BE49-F238E27FC236}">
                <a16:creationId xmlns:a16="http://schemas.microsoft.com/office/drawing/2014/main" id="{EB575CB5-1E54-2E1A-B98E-2D160EC01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680000">
            <a:off x="749300" y="1758950"/>
            <a:ext cx="2743200" cy="2743200"/>
          </a:xfrm>
          <a:prstGeom prst="rect">
            <a:avLst/>
          </a:prstGeom>
        </p:spPr>
      </p:pic>
      <p:pic>
        <p:nvPicPr>
          <p:cNvPr id="12" name="Picture 12" descr="A picture containing camera&#10;&#10;Description automatically generated">
            <a:extLst>
              <a:ext uri="{FF2B5EF4-FFF2-40B4-BE49-F238E27FC236}">
                <a16:creationId xmlns:a16="http://schemas.microsoft.com/office/drawing/2014/main" id="{CED1EE80-DE85-A0C2-63A8-F9EA572ED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0" y="1063346"/>
            <a:ext cx="1003300" cy="99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73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07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Math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518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/>
                <a:t>Outlined</a:t>
              </a:r>
              <a:r>
                <a:rPr lang="en-US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dirty="0" smtClean="0"/>
              <a:pPr/>
              <a:t>45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644042"/>
              </p:ext>
            </p:extLst>
          </p:nvPr>
        </p:nvGraphicFramePr>
        <p:xfrm>
          <a:off x="802574" y="132451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3533557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9E202D-B0D9-467F-8CB7-A6850F2FA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1227"/>
            <a:ext cx="11112500" cy="906243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rgbClr val="404040"/>
                </a:solidFill>
                <a:latin typeface="Arial"/>
                <a:cs typeface="Arial"/>
              </a:rPr>
              <a:t>Background: Regolith</a:t>
            </a:r>
            <a:endParaRPr lang="en-US" sz="4400">
              <a:solidFill>
                <a:srgbClr val="40404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0BB67-C92B-44EF-8EA7-971A08187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730505"/>
            <a:ext cx="10521162" cy="354145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A516C-FA78-4153-BE55-9E46A833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Picture 3" descr="A picture containing ground, outdoor, rock, mountain&#10;&#10;Description automatically generated">
            <a:extLst>
              <a:ext uri="{FF2B5EF4-FFF2-40B4-BE49-F238E27FC236}">
                <a16:creationId xmlns:a16="http://schemas.microsoft.com/office/drawing/2014/main" id="{927F1AEA-CAF4-59A9-CDD1-239A1B388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55" y="1661355"/>
            <a:ext cx="4959400" cy="379868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C668B7-D536-43EF-42C2-23B8BCB5B075}"/>
              </a:ext>
            </a:extLst>
          </p:cNvPr>
          <p:cNvSpPr/>
          <p:nvPr/>
        </p:nvSpPr>
        <p:spPr>
          <a:xfrm>
            <a:off x="5260099" y="2624960"/>
            <a:ext cx="6079835" cy="912090"/>
          </a:xfrm>
          <a:prstGeom prst="roundRect">
            <a:avLst/>
          </a:prstGeom>
          <a:solidFill>
            <a:srgbClr val="4040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cs typeface="Calibri"/>
              </a:rPr>
              <a:t>Inconsistent Grain Size 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8CAA91-5EE3-0AC4-310E-C91D79BC12DA}"/>
              </a:ext>
            </a:extLst>
          </p:cNvPr>
          <p:cNvSpPr/>
          <p:nvPr/>
        </p:nvSpPr>
        <p:spPr>
          <a:xfrm>
            <a:off x="5259169" y="1659760"/>
            <a:ext cx="6079835" cy="912090"/>
          </a:xfrm>
          <a:prstGeom prst="roundRect">
            <a:avLst/>
          </a:prstGeom>
          <a:solidFill>
            <a:srgbClr val="4040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cs typeface="Calibri"/>
              </a:rPr>
              <a:t>Adhesive Properties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F47436-1CCD-9BAF-0F46-1C7B52B88865}"/>
              </a:ext>
            </a:extLst>
          </p:cNvPr>
          <p:cNvSpPr/>
          <p:nvPr/>
        </p:nvSpPr>
        <p:spPr>
          <a:xfrm>
            <a:off x="5260342" y="3587415"/>
            <a:ext cx="6079835" cy="912090"/>
          </a:xfrm>
          <a:prstGeom prst="roundRect">
            <a:avLst/>
          </a:prstGeom>
          <a:solidFill>
            <a:srgbClr val="4040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cs typeface="Calibri"/>
              </a:rPr>
              <a:t>Extremely jagged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69AE37-3A58-3719-DF57-CA436D499B9D}"/>
              </a:ext>
            </a:extLst>
          </p:cNvPr>
          <p:cNvSpPr txBox="1"/>
          <p:nvPr/>
        </p:nvSpPr>
        <p:spPr>
          <a:xfrm>
            <a:off x="10422419" y="553687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Emily Dawson 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3BFA2FB-4923-23CF-56E3-676FD580005A}"/>
              </a:ext>
            </a:extLst>
          </p:cNvPr>
          <p:cNvSpPr/>
          <p:nvPr/>
        </p:nvSpPr>
        <p:spPr>
          <a:xfrm>
            <a:off x="5259859" y="4551046"/>
            <a:ext cx="6079835" cy="912090"/>
          </a:xfrm>
          <a:prstGeom prst="roundRect">
            <a:avLst/>
          </a:prstGeom>
          <a:solidFill>
            <a:srgbClr val="4040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cs typeface="Calibri"/>
              </a:rPr>
              <a:t>Depth of &lt;5m to 20m</a:t>
            </a:r>
          </a:p>
        </p:txBody>
      </p:sp>
    </p:spTree>
    <p:extLst>
      <p:ext uri="{BB962C8B-B14F-4D97-AF65-F5344CB8AC3E}">
        <p14:creationId xmlns:p14="http://schemas.microsoft.com/office/powerpoint/2010/main" val="3420304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F658D-5550-10CF-FD15-F1A44D9AE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21162" cy="828154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rgbClr val="404040"/>
                </a:solidFill>
                <a:latin typeface="Arial"/>
                <a:cs typeface="Arial"/>
              </a:rPr>
              <a:t>Background: Lunar Poles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94D19-46C8-991E-C420-090BF26A0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680446"/>
            <a:ext cx="10521162" cy="359151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A5326-429E-99CD-E112-3E5401DFC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DE9AF6-BA4C-FB01-8A8E-5CF8A8CAD620}"/>
              </a:ext>
            </a:extLst>
          </p:cNvPr>
          <p:cNvSpPr/>
          <p:nvPr/>
        </p:nvSpPr>
        <p:spPr>
          <a:xfrm>
            <a:off x="4774953" y="1697117"/>
            <a:ext cx="6638635" cy="912090"/>
          </a:xfrm>
          <a:prstGeom prst="roundRect">
            <a:avLst/>
          </a:prstGeom>
          <a:solidFill>
            <a:srgbClr val="4040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cs typeface="Calibri"/>
              </a:rPr>
              <a:t>Vastly unexplored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215D9B-6EFF-AD6E-800B-22A4FBDF9925}"/>
              </a:ext>
            </a:extLst>
          </p:cNvPr>
          <p:cNvSpPr/>
          <p:nvPr/>
        </p:nvSpPr>
        <p:spPr>
          <a:xfrm>
            <a:off x="4776871" y="3064710"/>
            <a:ext cx="6651335" cy="912090"/>
          </a:xfrm>
          <a:prstGeom prst="roundRect">
            <a:avLst/>
          </a:prstGeom>
          <a:solidFill>
            <a:srgbClr val="4040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cs typeface="Calibri"/>
              </a:rPr>
              <a:t>Variance in light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9BE922-76CC-9465-80B0-78158F7C9602}"/>
              </a:ext>
            </a:extLst>
          </p:cNvPr>
          <p:cNvSpPr/>
          <p:nvPr/>
        </p:nvSpPr>
        <p:spPr>
          <a:xfrm>
            <a:off x="4769953" y="4422501"/>
            <a:ext cx="6651335" cy="912090"/>
          </a:xfrm>
          <a:prstGeom prst="roundRect">
            <a:avLst/>
          </a:prstGeom>
          <a:solidFill>
            <a:srgbClr val="4040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cs typeface="Calibri"/>
              </a:rPr>
              <a:t>Extreme changes in temperature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B0E92-9D83-23CA-87AE-BBD66C3715DD}"/>
              </a:ext>
            </a:extLst>
          </p:cNvPr>
          <p:cNvSpPr txBox="1"/>
          <p:nvPr/>
        </p:nvSpPr>
        <p:spPr>
          <a:xfrm>
            <a:off x="10691491" y="561506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Emily Dawson  </a:t>
            </a:r>
          </a:p>
        </p:txBody>
      </p:sp>
      <p:pic>
        <p:nvPicPr>
          <p:cNvPr id="8" name="Picture 9" descr="A picture containing text, grey, gray&#10;&#10;Description automatically generated">
            <a:extLst>
              <a:ext uri="{FF2B5EF4-FFF2-40B4-BE49-F238E27FC236}">
                <a16:creationId xmlns:a16="http://schemas.microsoft.com/office/drawing/2014/main" id="{570BB0BE-DAE2-4E7A-EF0B-1DB63CEFE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62" y="1677966"/>
            <a:ext cx="3749929" cy="36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32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8EA16-E733-E2AB-A750-7D4A783E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Key Goals</a:t>
            </a:r>
            <a:r>
              <a:rPr lang="en-US">
                <a:latin typeface="Arial"/>
                <a:cs typeface="Arial"/>
              </a:rPr>
              <a:t>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BDFDB-2CA6-8EB9-205A-68104D142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9F8A399-3396-AF5F-8CD8-22E9C4350077}"/>
              </a:ext>
            </a:extLst>
          </p:cNvPr>
          <p:cNvSpPr/>
          <p:nvPr/>
        </p:nvSpPr>
        <p:spPr>
          <a:xfrm>
            <a:off x="833277" y="1598544"/>
            <a:ext cx="3478012" cy="2507977"/>
          </a:xfrm>
          <a:prstGeom prst="roundRect">
            <a:avLst/>
          </a:prstGeom>
          <a:solidFill>
            <a:srgbClr val="4040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sz="2400">
                <a:cs typeface="Calibri"/>
              </a:rPr>
              <a:t>Mobility</a:t>
            </a:r>
            <a:r>
              <a:rPr lang="en-US">
                <a:cs typeface="Calibri"/>
              </a:rPr>
              <a:t> 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3116133-06DD-8245-EC5B-AEA2C21FFD17}"/>
              </a:ext>
            </a:extLst>
          </p:cNvPr>
          <p:cNvSpPr/>
          <p:nvPr/>
        </p:nvSpPr>
        <p:spPr>
          <a:xfrm>
            <a:off x="4490681" y="2921262"/>
            <a:ext cx="3478011" cy="2507976"/>
          </a:xfrm>
          <a:prstGeom prst="roundRect">
            <a:avLst/>
          </a:prstGeom>
          <a:solidFill>
            <a:srgbClr val="4040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sz="2400">
                <a:cs typeface="Calibri"/>
              </a:rPr>
              <a:t>Lightweight</a:t>
            </a:r>
            <a:endParaRPr lang="en-US" sz="2400">
              <a:ea typeface="Calibri"/>
              <a:cs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7C92A1-D24E-E1DD-A098-3ED15FDA0E95}"/>
              </a:ext>
            </a:extLst>
          </p:cNvPr>
          <p:cNvSpPr/>
          <p:nvPr/>
        </p:nvSpPr>
        <p:spPr>
          <a:xfrm>
            <a:off x="8139052" y="1598545"/>
            <a:ext cx="3478011" cy="2507976"/>
          </a:xfrm>
          <a:prstGeom prst="roundRect">
            <a:avLst/>
          </a:prstGeom>
          <a:solidFill>
            <a:srgbClr val="40404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endParaRPr lang="en-US">
              <a:cs typeface="Calibri"/>
            </a:endParaRPr>
          </a:p>
          <a:p>
            <a:pPr algn="ctr"/>
            <a:r>
              <a:rPr lang="en-US" sz="2400">
                <a:cs typeface="Calibri"/>
              </a:rPr>
              <a:t>Thermal Maintenance</a:t>
            </a:r>
            <a:endParaRPr lang="en-US" sz="2400"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69097A-DA11-4BD7-F6A6-5FE38F5F9772}"/>
              </a:ext>
            </a:extLst>
          </p:cNvPr>
          <p:cNvSpPr txBox="1"/>
          <p:nvPr/>
        </p:nvSpPr>
        <p:spPr>
          <a:xfrm>
            <a:off x="10610670" y="559448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Emily Dawson </a:t>
            </a:r>
          </a:p>
        </p:txBody>
      </p:sp>
      <p:pic>
        <p:nvPicPr>
          <p:cNvPr id="6" name="Graphic 6" descr="Chevron arrows with solid fill">
            <a:extLst>
              <a:ext uri="{FF2B5EF4-FFF2-40B4-BE49-F238E27FC236}">
                <a16:creationId xmlns:a16="http://schemas.microsoft.com/office/drawing/2014/main" id="{7C776B9B-EB94-B741-60E5-ED15B94B5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1195" y="1604346"/>
            <a:ext cx="2190171" cy="2126671"/>
          </a:xfrm>
        </p:spPr>
      </p:pic>
      <p:pic>
        <p:nvPicPr>
          <p:cNvPr id="7" name="Graphic 7" descr="Weights Uneven with solid fill">
            <a:extLst>
              <a:ext uri="{FF2B5EF4-FFF2-40B4-BE49-F238E27FC236}">
                <a16:creationId xmlns:a16="http://schemas.microsoft.com/office/drawing/2014/main" id="{BA0315A8-0C11-11B2-1FF3-553811DEC9CC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59988" y="2920155"/>
            <a:ext cx="1931162" cy="1925389"/>
          </a:xfrm>
        </p:spPr>
      </p:pic>
      <p:pic>
        <p:nvPicPr>
          <p:cNvPr id="5" name="Graphic 7" descr="High temperature with solid fill">
            <a:extLst>
              <a:ext uri="{FF2B5EF4-FFF2-40B4-BE49-F238E27FC236}">
                <a16:creationId xmlns:a16="http://schemas.microsoft.com/office/drawing/2014/main" id="{7251C789-2D35-9685-9DE4-F13FC7699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08022" y="1600914"/>
            <a:ext cx="1949569" cy="193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2982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F4BB5-7BFB-3C4F-C762-D338F0673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7325"/>
            <a:ext cx="12185650" cy="1566863"/>
          </a:xfrm>
        </p:spPr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Assumptions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667B4-6019-0761-DBB8-9C4818065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926338" cy="434975"/>
          </a:xfrm>
        </p:spPr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8C27DE-71E4-BC6B-1C9C-B4C1C4F19065}"/>
              </a:ext>
            </a:extLst>
          </p:cNvPr>
          <p:cNvSpPr/>
          <p:nvPr/>
        </p:nvSpPr>
        <p:spPr>
          <a:xfrm>
            <a:off x="464737" y="1690255"/>
            <a:ext cx="3616274" cy="3641871"/>
          </a:xfrm>
          <a:prstGeom prst="round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2400">
                <a:cs typeface="Calibri"/>
              </a:rPr>
              <a:t>Earth-like Conditions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E57488-6034-D6F8-BCE8-3BF3CAEEC9B3}"/>
              </a:ext>
            </a:extLst>
          </p:cNvPr>
          <p:cNvSpPr/>
          <p:nvPr/>
        </p:nvSpPr>
        <p:spPr>
          <a:xfrm>
            <a:off x="4306295" y="1753755"/>
            <a:ext cx="3616273" cy="3641871"/>
          </a:xfrm>
          <a:prstGeom prst="round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2400">
                <a:cs typeface="Calibri"/>
              </a:rPr>
              <a:t>No incline &gt;30°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6D4EC7-6EB4-835A-0EF7-0B10E9B652D5}"/>
              </a:ext>
            </a:extLst>
          </p:cNvPr>
          <p:cNvSpPr/>
          <p:nvPr/>
        </p:nvSpPr>
        <p:spPr>
          <a:xfrm>
            <a:off x="8154562" y="1741054"/>
            <a:ext cx="3616275" cy="3641871"/>
          </a:xfrm>
          <a:prstGeom prst="round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sz="2400">
                <a:cs typeface="Calibri"/>
              </a:rPr>
              <a:t>Survive the Lunar Night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D2385F-ECD5-20B5-56BB-210DD0E3A301}"/>
              </a:ext>
            </a:extLst>
          </p:cNvPr>
          <p:cNvSpPr txBox="1"/>
          <p:nvPr/>
        </p:nvSpPr>
        <p:spPr>
          <a:xfrm>
            <a:off x="10717774" y="5559233"/>
            <a:ext cx="3619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Joseph Way </a:t>
            </a:r>
          </a:p>
        </p:txBody>
      </p:sp>
      <p:pic>
        <p:nvPicPr>
          <p:cNvPr id="6" name="Graphic 6" descr="Earth globe: Americas with solid fill">
            <a:extLst>
              <a:ext uri="{FF2B5EF4-FFF2-40B4-BE49-F238E27FC236}">
                <a16:creationId xmlns:a16="http://schemas.microsoft.com/office/drawing/2014/main" id="{6942ED9D-4B3A-8AD7-40BB-105A1484F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388" y="2348700"/>
            <a:ext cx="2971222" cy="2971222"/>
          </a:xfrm>
        </p:spPr>
      </p:pic>
      <p:pic>
        <p:nvPicPr>
          <p:cNvPr id="7" name="Graphic 7" descr="Trigonometry with solid fill">
            <a:extLst>
              <a:ext uri="{FF2B5EF4-FFF2-40B4-BE49-F238E27FC236}">
                <a16:creationId xmlns:a16="http://schemas.microsoft.com/office/drawing/2014/main" id="{5F71310C-82F8-0451-63F0-B402A2E3E9F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37629" y="2638192"/>
            <a:ext cx="2361254" cy="2379149"/>
          </a:xfrm>
        </p:spPr>
      </p:pic>
      <p:pic>
        <p:nvPicPr>
          <p:cNvPr id="3" name="Graphic 4" descr="Moon and stars with solid fill">
            <a:extLst>
              <a:ext uri="{FF2B5EF4-FFF2-40B4-BE49-F238E27FC236}">
                <a16:creationId xmlns:a16="http://schemas.microsoft.com/office/drawing/2014/main" id="{29EF9BFE-D9AA-89A5-727D-3DA35EB53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10375" y="2637618"/>
            <a:ext cx="2356452" cy="236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89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A43F8-8258-8379-C456-0536F842C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8825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rgbClr val="404040"/>
                </a:solidFill>
                <a:latin typeface="Arial"/>
                <a:cs typeface="Arial"/>
              </a:rPr>
              <a:t>Markets</a:t>
            </a:r>
            <a:r>
              <a:rPr lang="en-US">
                <a:latin typeface="Arial"/>
                <a:cs typeface="Arial"/>
              </a:rPr>
              <a:t>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7182C-BAE8-AD2B-9E3C-FEEE7F7FF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2" name="Graphic 12" descr="Target Audience with solid fill">
            <a:extLst>
              <a:ext uri="{FF2B5EF4-FFF2-40B4-BE49-F238E27FC236}">
                <a16:creationId xmlns:a16="http://schemas.microsoft.com/office/drawing/2014/main" id="{A1F9B3A9-F54A-2F44-AD70-D64E1BED0A0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0640" y="1421664"/>
            <a:ext cx="1618672" cy="1612900"/>
          </a:xfrm>
        </p:spPr>
      </p:pic>
      <p:pic>
        <p:nvPicPr>
          <p:cNvPr id="13" name="Graphic 13" descr="Target Audience outline">
            <a:extLst>
              <a:ext uri="{FF2B5EF4-FFF2-40B4-BE49-F238E27FC236}">
                <a16:creationId xmlns:a16="http://schemas.microsoft.com/office/drawing/2014/main" id="{89C620BF-11F9-FACF-2FCE-F6F2A150C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5738" y="1595473"/>
            <a:ext cx="1283854" cy="12838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52C97C-5166-76B6-67B4-490839664386}"/>
              </a:ext>
            </a:extLst>
          </p:cNvPr>
          <p:cNvSpPr/>
          <p:nvPr/>
        </p:nvSpPr>
        <p:spPr>
          <a:xfrm>
            <a:off x="2251495" y="2754745"/>
            <a:ext cx="1500908" cy="404090"/>
          </a:xfrm>
          <a:prstGeom prst="roundRect">
            <a:avLst/>
          </a:prstGeom>
          <a:solidFill>
            <a:srgbClr val="404040"/>
          </a:solidFill>
          <a:ln>
            <a:solidFill>
              <a:srgbClr val="061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Primary </a:t>
            </a:r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576911E-CFB4-A32D-3A5E-FE9E8CAA1845}"/>
              </a:ext>
            </a:extLst>
          </p:cNvPr>
          <p:cNvSpPr/>
          <p:nvPr/>
        </p:nvSpPr>
        <p:spPr>
          <a:xfrm>
            <a:off x="8367711" y="2767445"/>
            <a:ext cx="1500908" cy="404090"/>
          </a:xfrm>
          <a:prstGeom prst="round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Secondary </a:t>
            </a:r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03ECCF4-0E01-EABA-870D-53C5C4124577}"/>
              </a:ext>
            </a:extLst>
          </p:cNvPr>
          <p:cNvSpPr/>
          <p:nvPr/>
        </p:nvSpPr>
        <p:spPr>
          <a:xfrm>
            <a:off x="1329271" y="4553173"/>
            <a:ext cx="3430304" cy="1031466"/>
          </a:xfrm>
          <a:prstGeom prst="round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2400">
                <a:ea typeface="Calibri" panose="020F0502020204030204"/>
                <a:cs typeface="Calibri"/>
              </a:rPr>
              <a:t>Governments   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1E236CD-4CE4-C0F6-72C6-3C6FDAF92FB7}"/>
              </a:ext>
            </a:extLst>
          </p:cNvPr>
          <p:cNvSpPr/>
          <p:nvPr/>
        </p:nvSpPr>
        <p:spPr>
          <a:xfrm>
            <a:off x="1329268" y="3310838"/>
            <a:ext cx="3430305" cy="1017088"/>
          </a:xfrm>
          <a:prstGeom prst="round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2400">
                <a:ea typeface="Calibri" panose="020F0502020204030204"/>
                <a:cs typeface="Calibri"/>
              </a:rPr>
              <a:t>Space Agencies 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154460B-12AD-707F-8C4B-39E40CFB1FC7}"/>
              </a:ext>
            </a:extLst>
          </p:cNvPr>
          <p:cNvSpPr/>
          <p:nvPr/>
        </p:nvSpPr>
        <p:spPr>
          <a:xfrm>
            <a:off x="7431151" y="3359851"/>
            <a:ext cx="3444682" cy="973956"/>
          </a:xfrm>
          <a:prstGeom prst="round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2400">
                <a:cs typeface="Calibri"/>
              </a:rPr>
              <a:t>Universities      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6B12DD-46B5-0552-AA43-9247C156E743}"/>
              </a:ext>
            </a:extLst>
          </p:cNvPr>
          <p:cNvSpPr/>
          <p:nvPr/>
        </p:nvSpPr>
        <p:spPr>
          <a:xfrm>
            <a:off x="7425596" y="4547290"/>
            <a:ext cx="3430305" cy="1017088"/>
          </a:xfrm>
          <a:prstGeom prst="round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 sz="2400">
                <a:cs typeface="Calibri"/>
              </a:rPr>
              <a:t>Research       </a:t>
            </a:r>
            <a:r>
              <a:rPr lang="en-US">
                <a:cs typeface="Calibri"/>
              </a:rPr>
              <a:t> </a:t>
            </a:r>
          </a:p>
        </p:txBody>
      </p:sp>
      <p:pic>
        <p:nvPicPr>
          <p:cNvPr id="23" name="Graphic 23" descr="Diploma roll with solid fill">
            <a:extLst>
              <a:ext uri="{FF2B5EF4-FFF2-40B4-BE49-F238E27FC236}">
                <a16:creationId xmlns:a16="http://schemas.microsoft.com/office/drawing/2014/main" id="{6285B9E2-EB93-489F-C9BB-0CFA636D8A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26130" y="3435361"/>
            <a:ext cx="914400" cy="914400"/>
          </a:xfrm>
          <a:prstGeom prst="rect">
            <a:avLst/>
          </a:prstGeom>
        </p:spPr>
      </p:pic>
      <p:pic>
        <p:nvPicPr>
          <p:cNvPr id="24" name="Graphic 24" descr="Research with solid fill">
            <a:extLst>
              <a:ext uri="{FF2B5EF4-FFF2-40B4-BE49-F238E27FC236}">
                <a16:creationId xmlns:a16="http://schemas.microsoft.com/office/drawing/2014/main" id="{A09F48A7-B9E5-CCF2-07D1-FD8DA82FC9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20903" y="4631949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EA2DF3-DFDC-62EF-21F4-6D7B4A385197}"/>
              </a:ext>
            </a:extLst>
          </p:cNvPr>
          <p:cNvSpPr txBox="1"/>
          <p:nvPr/>
        </p:nvSpPr>
        <p:spPr>
          <a:xfrm>
            <a:off x="10561523" y="5583029"/>
            <a:ext cx="1909882" cy="3683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Joseph Way </a:t>
            </a:r>
            <a:endParaRPr lang="en-US"/>
          </a:p>
        </p:txBody>
      </p:sp>
      <p:pic>
        <p:nvPicPr>
          <p:cNvPr id="18" name="Graphic 18" descr="Planet with solid fill">
            <a:extLst>
              <a:ext uri="{FF2B5EF4-FFF2-40B4-BE49-F238E27FC236}">
                <a16:creationId xmlns:a16="http://schemas.microsoft.com/office/drawing/2014/main" id="{3BA6AF02-EEDC-B512-44B4-DCD02F7756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72840" y="3363474"/>
            <a:ext cx="914400" cy="914400"/>
          </a:xfrm>
          <a:prstGeom prst="rect">
            <a:avLst/>
          </a:prstGeom>
        </p:spPr>
      </p:pic>
      <p:pic>
        <p:nvPicPr>
          <p:cNvPr id="3" name="Graphic 4" descr="Court with solid fill">
            <a:extLst>
              <a:ext uri="{FF2B5EF4-FFF2-40B4-BE49-F238E27FC236}">
                <a16:creationId xmlns:a16="http://schemas.microsoft.com/office/drawing/2014/main" id="{0908549B-5490-B3C0-AEEC-4ED4DB22A1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41893" y="4582063"/>
            <a:ext cx="928779" cy="97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18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0702AFAB896F49BAA5E5CC45A6A150" ma:contentTypeVersion="2" ma:contentTypeDescription="Create a new document." ma:contentTypeScope="" ma:versionID="fe5b61bd960c0914cea6857ea1e68774">
  <xsd:schema xmlns:xsd="http://www.w3.org/2001/XMLSchema" xmlns:xs="http://www.w3.org/2001/XMLSchema" xmlns:p="http://schemas.microsoft.com/office/2006/metadata/properties" xmlns:ns2="35d81135-31f0-4db5-8d55-9fcc6d23a5fe" targetNamespace="http://schemas.microsoft.com/office/2006/metadata/properties" ma:root="true" ma:fieldsID="3b797b8d15a8184f546fb2d3d1bdcf50" ns2:_="">
    <xsd:import namespace="35d81135-31f0-4db5-8d55-9fcc6d23a5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81135-31f0-4db5-8d55-9fcc6d23a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19C908-08D0-41E5-8AAB-BAC87D06F98F}">
  <ds:schemaRefs>
    <ds:schemaRef ds:uri="35d81135-31f0-4db5-8d55-9fcc6d23a5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0E5F856-77A2-449B-9D2E-4827E4D19917}">
  <ds:schemaRefs>
    <ds:schemaRef ds:uri="35d81135-31f0-4db5-8d55-9fcc6d23a5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</Template>
  <TotalTime>1</TotalTime>
  <Words>1105</Words>
  <Application>Microsoft Macintosh PowerPoint</Application>
  <PresentationFormat>Widescreen</PresentationFormat>
  <Paragraphs>313</Paragraphs>
  <Slides>45</Slides>
  <Notes>0</Notes>
  <HiddenSlides>20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Movement Through Regolith</vt:lpstr>
      <vt:lpstr>Meet The Team </vt:lpstr>
      <vt:lpstr>Sponsor and Advisor</vt:lpstr>
      <vt:lpstr>Objective</vt:lpstr>
      <vt:lpstr>Background: Regolith</vt:lpstr>
      <vt:lpstr>Background: Lunar Poles</vt:lpstr>
      <vt:lpstr>Key Goals </vt:lpstr>
      <vt:lpstr>Assumptions</vt:lpstr>
      <vt:lpstr>Markets </vt:lpstr>
      <vt:lpstr>Customer Needs</vt:lpstr>
      <vt:lpstr>Customer Needs</vt:lpstr>
      <vt:lpstr>Customer Needs</vt:lpstr>
      <vt:lpstr>Customer Needs</vt:lpstr>
      <vt:lpstr>Functional Decomposition</vt:lpstr>
      <vt:lpstr>Functional Decomposition</vt:lpstr>
      <vt:lpstr>Functional Decomposition</vt:lpstr>
      <vt:lpstr>Functional Decomposition</vt:lpstr>
      <vt:lpstr>Functional Decomposition</vt:lpstr>
      <vt:lpstr>Functional Decomposition</vt:lpstr>
      <vt:lpstr>Functional Decomposition</vt:lpstr>
      <vt:lpstr>What Comes Next? </vt:lpstr>
      <vt:lpstr>References </vt:lpstr>
      <vt:lpstr>Concept Generation</vt:lpstr>
      <vt:lpstr>Concept Selection</vt:lpstr>
      <vt:lpstr>Embodiment</vt:lpstr>
      <vt:lpstr>PowerPoint Presentation</vt:lpstr>
      <vt:lpstr>PowerPoint Presentation</vt:lpstr>
      <vt:lpstr>PowerPoint Presentation</vt:lpstr>
      <vt:lpstr>Manufacturing</vt:lpstr>
      <vt:lpstr>Testing</vt:lpstr>
      <vt:lpstr>Project Management</vt:lpstr>
      <vt:lpstr># Most Important Points</vt:lpstr>
      <vt:lpstr>Lessons Learned</vt:lpstr>
      <vt:lpstr>Reference</vt:lpstr>
      <vt:lpstr>Questions (be sure to design your own)</vt:lpstr>
      <vt:lpstr>Backup Slides</vt:lpstr>
      <vt:lpstr>Functional Decomp Backup</vt:lpstr>
      <vt:lpstr>PowerPoint Presentation</vt:lpstr>
      <vt:lpstr>PowerPoint Presentation</vt:lpstr>
      <vt:lpstr>Concept Selection Backup</vt:lpstr>
      <vt:lpstr>Detailed Math Backup</vt:lpstr>
      <vt:lpstr>Standard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Emily Dawson</cp:lastModifiedBy>
  <cp:revision>2</cp:revision>
  <dcterms:created xsi:type="dcterms:W3CDTF">2019-02-05T17:04:43Z</dcterms:created>
  <dcterms:modified xsi:type="dcterms:W3CDTF">2022-10-11T02:28:00Z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0x010100790702AFAB896F49BAA5E5CC45A6A150</vt:lpwstr>
  </property>
</Properties>
</file>